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4" r:id="rId4"/>
    <p:sldId id="265" r:id="rId5"/>
    <p:sldId id="266" r:id="rId6"/>
    <p:sldId id="267" r:id="rId7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A94D0F"/>
    <a:srgbClr val="006666"/>
    <a:srgbClr val="14A55A"/>
    <a:srgbClr val="1C89CC"/>
    <a:srgbClr val="F1BC15"/>
    <a:srgbClr val="EEAE10"/>
    <a:srgbClr val="F70809"/>
    <a:srgbClr val="77CFDB"/>
    <a:srgbClr val="00D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5" autoAdjust="0"/>
    <p:restoredTop sz="94660"/>
  </p:normalViewPr>
  <p:slideViewPr>
    <p:cSldViewPr snapToGrid="0">
      <p:cViewPr varScale="1">
        <p:scale>
          <a:sx n="48" d="100"/>
          <a:sy n="48" d="100"/>
        </p:scale>
        <p:origin x="25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CEA-C12C-405A-B850-023E2516D39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056E-5884-48A0-B964-068C29A76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06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CEA-C12C-405A-B850-023E2516D39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056E-5884-48A0-B964-068C29A76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32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CEA-C12C-405A-B850-023E2516D39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056E-5884-48A0-B964-068C29A76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07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CEA-C12C-405A-B850-023E2516D39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056E-5884-48A0-B964-068C29A76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93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CEA-C12C-405A-B850-023E2516D39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056E-5884-48A0-B964-068C29A76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1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CEA-C12C-405A-B850-023E2516D39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056E-5884-48A0-B964-068C29A76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41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CEA-C12C-405A-B850-023E2516D39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056E-5884-48A0-B964-068C29A76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4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CEA-C12C-405A-B850-023E2516D39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056E-5884-48A0-B964-068C29A76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58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CEA-C12C-405A-B850-023E2516D39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056E-5884-48A0-B964-068C29A76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87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CEA-C12C-405A-B850-023E2516D39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056E-5884-48A0-B964-068C29A76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43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CEA-C12C-405A-B850-023E2516D39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056E-5884-48A0-B964-068C29A76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6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59CEA-C12C-405A-B850-023E2516D39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5056E-5884-48A0-B964-068C29A76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56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30.png"/><Relationship Id="rId21" Type="http://schemas.openxmlformats.org/officeDocument/2006/relationships/image" Target="../media/image47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9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1.png"/><Relationship Id="rId9" Type="http://schemas.microsoft.com/office/2007/relationships/hdphoto" Target="../media/hdphoto2.wdp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microsoft.com/office/2007/relationships/hdphoto" Target="../media/hdphoto3.wdp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19" Type="http://schemas.openxmlformats.org/officeDocument/2006/relationships/image" Target="../media/image65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26" Type="http://schemas.openxmlformats.org/officeDocument/2006/relationships/image" Target="../media/image90.png"/><Relationship Id="rId3" Type="http://schemas.openxmlformats.org/officeDocument/2006/relationships/image" Target="../media/image67.png"/><Relationship Id="rId21" Type="http://schemas.openxmlformats.org/officeDocument/2006/relationships/image" Target="../media/image8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image" Target="../media/image89.png"/><Relationship Id="rId2" Type="http://schemas.openxmlformats.org/officeDocument/2006/relationships/image" Target="../media/image1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24" Type="http://schemas.openxmlformats.org/officeDocument/2006/relationships/image" Target="../media/image88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402" y="501277"/>
            <a:ext cx="4100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интеллектуальная олимпиада </a:t>
            </a:r>
          </a:p>
          <a:p>
            <a:pPr algn="ctr"/>
            <a:r>
              <a:rPr lang="ru-RU" sz="1400" b="1" dirty="0" smtClean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старшего дошкольного возраста «Знатоки природы»</a:t>
            </a:r>
            <a:endParaRPr lang="ru-RU" sz="1400" b="1" dirty="0">
              <a:solidFill>
                <a:srgbClr val="9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597" y="117215"/>
            <a:ext cx="2571750" cy="120015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000409" y="1317365"/>
            <a:ext cx="1000126" cy="339985"/>
          </a:xfrm>
          <a:prstGeom prst="roundRect">
            <a:avLst/>
          </a:prstGeom>
          <a:solidFill>
            <a:srgbClr val="00DB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00409" y="1317365"/>
            <a:ext cx="1104900" cy="408623"/>
          </a:xfrm>
          <a:prstGeom prst="roundRect">
            <a:avLst/>
          </a:prstGeom>
          <a:solidFill>
            <a:srgbClr val="77CFDB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6–7 лет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325" y="2057400"/>
            <a:ext cx="1317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1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29" y="3218710"/>
            <a:ext cx="2338872" cy="13741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950" y="2895544"/>
            <a:ext cx="1832610" cy="18326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607" y="3266917"/>
            <a:ext cx="1926503" cy="12741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8269" y="5235406"/>
            <a:ext cx="1334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2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02" y="6494002"/>
            <a:ext cx="1903095" cy="26180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987" y="6415454"/>
            <a:ext cx="1832610" cy="27489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0560" y="6494002"/>
            <a:ext cx="1847431" cy="2591817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881184" y="8907115"/>
            <a:ext cx="382772" cy="178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93135" y="5843845"/>
            <a:ext cx="1119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береза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0607" y="5839783"/>
            <a:ext cx="778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клен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8674" y="5842292"/>
            <a:ext cx="783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липа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Блок-схема: узел 27"/>
          <p:cNvSpPr/>
          <p:nvPr/>
        </p:nvSpPr>
        <p:spPr>
          <a:xfrm>
            <a:off x="634903" y="5914211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2772007" y="5914211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4880074" y="5914211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577652" y="2601454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863503" y="2528109"/>
            <a:ext cx="937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Блок-схема: узел 32"/>
          <p:cNvSpPr/>
          <p:nvPr/>
        </p:nvSpPr>
        <p:spPr>
          <a:xfrm>
            <a:off x="2976464" y="2614111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213471" y="2556990"/>
            <a:ext cx="954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Земля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Блок-схема: узел 34"/>
          <p:cNvSpPr/>
          <p:nvPr/>
        </p:nvSpPr>
        <p:spPr>
          <a:xfrm>
            <a:off x="4880074" y="2601454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5169675" y="2548921"/>
            <a:ext cx="935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914673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0" y="5034862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1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402" y="501277"/>
            <a:ext cx="4100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интеллектуальная олимпиада </a:t>
            </a:r>
          </a:p>
          <a:p>
            <a:pPr algn="ctr"/>
            <a:r>
              <a:rPr lang="ru-RU" sz="1400" b="1" dirty="0" smtClean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старшего дошкольного возраста «Знатоки природы»</a:t>
            </a:r>
            <a:endParaRPr lang="ru-RU" sz="1400" b="1" dirty="0">
              <a:solidFill>
                <a:srgbClr val="9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597" y="117215"/>
            <a:ext cx="2571750" cy="120015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000409" y="1317365"/>
            <a:ext cx="1000126" cy="339985"/>
          </a:xfrm>
          <a:prstGeom prst="roundRect">
            <a:avLst/>
          </a:prstGeom>
          <a:solidFill>
            <a:srgbClr val="00DB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00409" y="1317365"/>
            <a:ext cx="1104900" cy="408623"/>
          </a:xfrm>
          <a:prstGeom prst="roundRect">
            <a:avLst/>
          </a:prstGeom>
          <a:solidFill>
            <a:srgbClr val="77CFDB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6–7 лет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325" y="2057400"/>
            <a:ext cx="1317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3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829" y="5905655"/>
            <a:ext cx="1334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4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81184" y="8907115"/>
            <a:ext cx="382772" cy="178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934468" y="6701856"/>
            <a:ext cx="1323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елый гриб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18724" y="6707469"/>
            <a:ext cx="1095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мухомор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40056" y="6701856"/>
            <a:ext cx="1155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лисичка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Блок-схема: узел 27"/>
          <p:cNvSpPr/>
          <p:nvPr/>
        </p:nvSpPr>
        <p:spPr>
          <a:xfrm>
            <a:off x="634903" y="6756833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2747864" y="6756833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4723032" y="6756833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634903" y="2956729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932615" y="2913819"/>
            <a:ext cx="937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голубь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Блок-схема: узел 32"/>
          <p:cNvSpPr/>
          <p:nvPr/>
        </p:nvSpPr>
        <p:spPr>
          <a:xfrm>
            <a:off x="2900804" y="2950676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259892" y="2909181"/>
            <a:ext cx="954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грач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Блок-схема: узел 34"/>
          <p:cNvSpPr/>
          <p:nvPr/>
        </p:nvSpPr>
        <p:spPr>
          <a:xfrm>
            <a:off x="4835222" y="2972523"/>
            <a:ext cx="228600" cy="22860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5198910" y="2901456"/>
            <a:ext cx="1148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воробей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914673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959" y="3472343"/>
            <a:ext cx="2044065" cy="20440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611" y="3300358"/>
            <a:ext cx="2331720" cy="233172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" b="90000" l="9561" r="948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4137" y="3761291"/>
            <a:ext cx="1863891" cy="14930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850" y="7189799"/>
            <a:ext cx="1621677" cy="18960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4167" y="7046682"/>
            <a:ext cx="1932599" cy="195698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657" y="7369360"/>
            <a:ext cx="1807316" cy="1654964"/>
          </a:xfrm>
          <a:prstGeom prst="rect">
            <a:avLst/>
          </a:prstGeom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0" y="5530092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3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653" y="214124"/>
            <a:ext cx="393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интеллектуальная олимпиада </a:t>
            </a:r>
          </a:p>
          <a:p>
            <a:pPr algn="ctr"/>
            <a:r>
              <a:rPr lang="ru-RU" sz="1200" b="1" dirty="0" smtClean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старшего дошкольного возраста </a:t>
            </a:r>
          </a:p>
          <a:p>
            <a:pPr algn="ctr"/>
            <a:r>
              <a:rPr lang="ru-RU" sz="1200" b="1" dirty="0" smtClean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«Знатоки природы»</a:t>
            </a:r>
            <a:endParaRPr lang="ru-RU" sz="1200" b="1" dirty="0">
              <a:solidFill>
                <a:srgbClr val="9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18" y="155846"/>
            <a:ext cx="1579643" cy="7371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52624" y="371195"/>
            <a:ext cx="822645" cy="306467"/>
          </a:xfrm>
          <a:prstGeom prst="roundRect">
            <a:avLst/>
          </a:prstGeom>
          <a:solidFill>
            <a:srgbClr val="77CFDB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6–7 лет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512" y="1164449"/>
            <a:ext cx="1317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5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81184" y="8907115"/>
            <a:ext cx="382772" cy="178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9420" y="1036367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9676" y="1546637"/>
            <a:ext cx="1103340" cy="11033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55" y="2764613"/>
            <a:ext cx="1337067" cy="7814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43955" y="3430143"/>
            <a:ext cx="1162799" cy="11617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49" y="4577593"/>
            <a:ext cx="1278570" cy="13390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65" y="5519326"/>
            <a:ext cx="1799380" cy="17993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31013" y="6985833"/>
            <a:ext cx="1275741" cy="13613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3978" y="8503142"/>
            <a:ext cx="994736" cy="8079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225" y="8243276"/>
            <a:ext cx="1802511" cy="13518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278" y="6917150"/>
            <a:ext cx="1540236" cy="15402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956581" y="4706348"/>
            <a:ext cx="1251285" cy="11845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9249" y="5825640"/>
            <a:ext cx="1173837" cy="132829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64"/>
          <a:stretch/>
        </p:blipFill>
        <p:spPr>
          <a:xfrm>
            <a:off x="5071229" y="3629295"/>
            <a:ext cx="781395" cy="1019363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5866893" y="4482194"/>
            <a:ext cx="192505" cy="2194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739" y="2475337"/>
            <a:ext cx="1208207" cy="10985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096" y="1240579"/>
            <a:ext cx="1372831" cy="146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4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335" y="159488"/>
            <a:ext cx="410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интеллектуальная олимпиада </a:t>
            </a:r>
          </a:p>
          <a:p>
            <a:pPr algn="ctr"/>
            <a:r>
              <a:rPr lang="ru-RU" sz="1200" b="1" dirty="0" smtClean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старшего дошкольного возраста «Знатоки природы»</a:t>
            </a:r>
            <a:endParaRPr lang="ru-RU" sz="1200" b="1" dirty="0">
              <a:solidFill>
                <a:srgbClr val="9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597" y="117215"/>
            <a:ext cx="1475580" cy="6886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74838" y="365476"/>
            <a:ext cx="794335" cy="306467"/>
          </a:xfrm>
          <a:prstGeom prst="roundRect">
            <a:avLst/>
          </a:prstGeom>
          <a:solidFill>
            <a:srgbClr val="77CFDB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6–7 лет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986" y="991789"/>
            <a:ext cx="1317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7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81184" y="8907115"/>
            <a:ext cx="382772" cy="178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904580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9986" y="1330343"/>
            <a:ext cx="248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 Голоден как…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86" y="1747502"/>
            <a:ext cx="986790" cy="9547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47522" y="1760825"/>
            <a:ext cx="1090601" cy="9598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0494" y="1730405"/>
            <a:ext cx="1025960" cy="102072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009023" y="1569704"/>
            <a:ext cx="150879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35046" y="2811670"/>
            <a:ext cx="2089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 Нем как…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6353" y="2902076"/>
            <a:ext cx="1458298" cy="10858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57168" y="2756200"/>
            <a:ext cx="1358365" cy="1358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04" b="96569" l="9598" r="94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895" y="3068888"/>
            <a:ext cx="1413291" cy="893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11" y="4441629"/>
            <a:ext cx="1626941" cy="9436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3511" y="4063430"/>
            <a:ext cx="2694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3. Неуклюжий как…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935181" y="4447148"/>
            <a:ext cx="987638" cy="9510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607" y="4510334"/>
            <a:ext cx="1983767" cy="7913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8320" y="5443866"/>
            <a:ext cx="2150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4. Хитёр как…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837" y="5732083"/>
            <a:ext cx="1538749" cy="9553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4730" y="5889328"/>
            <a:ext cx="1378586" cy="76232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2579" y="5504141"/>
            <a:ext cx="835003" cy="118629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43210" y="6794022"/>
            <a:ext cx="2089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5. Надут как…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74" y="7109499"/>
            <a:ext cx="1099307" cy="11166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78383" y="6991127"/>
            <a:ext cx="1804572" cy="13534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4982979" y="7271598"/>
            <a:ext cx="1414395" cy="89619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76815" y="8256976"/>
            <a:ext cx="1789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6. Труслив как…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90000" y="8629651"/>
            <a:ext cx="1142973" cy="11429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85796" y="8618255"/>
            <a:ext cx="289199" cy="22838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2082" y="6332426"/>
            <a:ext cx="311744" cy="38656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91072" y="6338325"/>
            <a:ext cx="247413" cy="30562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7954" y="7109499"/>
            <a:ext cx="485938" cy="17415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83050" y="8753042"/>
            <a:ext cx="1414395" cy="89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947522" y="8362900"/>
            <a:ext cx="1380173" cy="1558952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0" y="2748567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0" y="4063665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0" y="5443866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0" y="6794022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0" y="8256976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8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" y="244102"/>
            <a:ext cx="410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интеллектуальная олимпиада </a:t>
            </a:r>
          </a:p>
          <a:p>
            <a:pPr algn="ctr"/>
            <a:r>
              <a:rPr lang="ru-RU" sz="1200" b="1" dirty="0" smtClean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старшего дошкольного возраста «Знатоки природы»</a:t>
            </a:r>
            <a:endParaRPr lang="ru-RU" sz="1200" b="1" dirty="0">
              <a:solidFill>
                <a:srgbClr val="9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147" y="244102"/>
            <a:ext cx="1519453" cy="7090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46004" y="445407"/>
            <a:ext cx="824581" cy="306467"/>
          </a:xfrm>
          <a:prstGeom prst="roundRect">
            <a:avLst/>
          </a:prstGeom>
          <a:solidFill>
            <a:srgbClr val="77CF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6–7 лет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575" y="1156027"/>
            <a:ext cx="1317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8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81184" y="8907115"/>
            <a:ext cx="382772" cy="178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017468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9575" y="1590675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269" y="1408963"/>
            <a:ext cx="1456588" cy="13837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356" y="1549523"/>
            <a:ext cx="1371600" cy="11109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5774" y="3090224"/>
            <a:ext cx="314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99" y="2890525"/>
            <a:ext cx="1476059" cy="18450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009" y="2977473"/>
            <a:ext cx="1640053" cy="164005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269" y="2991694"/>
            <a:ext cx="1529747" cy="15731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5300" y="4796584"/>
            <a:ext cx="314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37532">
            <a:off x="3367026" y="4487366"/>
            <a:ext cx="610839" cy="16441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62" y="4698295"/>
            <a:ext cx="959938" cy="14399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4787" y="4650007"/>
            <a:ext cx="1749170" cy="144991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39317" y="6521760"/>
            <a:ext cx="257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662" y="6260671"/>
            <a:ext cx="934430" cy="180585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878" y="6860177"/>
            <a:ext cx="1285138" cy="94837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386" y="6175233"/>
            <a:ext cx="1489666" cy="186208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41379" y="8133843"/>
            <a:ext cx="255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09" y="8211568"/>
            <a:ext cx="2128285" cy="141885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1748" y="8101890"/>
            <a:ext cx="1087692" cy="161044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007" y="7947662"/>
            <a:ext cx="1883866" cy="18838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7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563" b="95938" l="6875" r="984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054" y="1407830"/>
            <a:ext cx="1639222" cy="16392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2910" y="3018638"/>
            <a:ext cx="6870787" cy="182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22911" y="7988433"/>
            <a:ext cx="6870787" cy="1829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4568132"/>
            <a:ext cx="6870787" cy="18290"/>
          </a:xfrm>
          <a:prstGeom prst="rect">
            <a:avLst/>
          </a:prstGeom>
        </p:spPr>
      </p:pic>
      <p:cxnSp>
        <p:nvCxnSpPr>
          <p:cNvPr id="42" name="Прямая соединительная линия 41"/>
          <p:cNvCxnSpPr/>
          <p:nvPr/>
        </p:nvCxnSpPr>
        <p:spPr>
          <a:xfrm>
            <a:off x="-10124" y="6260671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2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402" y="501277"/>
            <a:ext cx="4100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интеллектуальная олимпиада </a:t>
            </a:r>
          </a:p>
          <a:p>
            <a:pPr algn="ctr"/>
            <a:r>
              <a:rPr lang="ru-RU" sz="1400" b="1" dirty="0" smtClean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старшего дошкольного возраста «Знатоки природы»</a:t>
            </a:r>
            <a:endParaRPr lang="ru-RU" sz="1400" b="1" dirty="0">
              <a:solidFill>
                <a:srgbClr val="9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597" y="117215"/>
            <a:ext cx="2571750" cy="120015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000409" y="1317365"/>
            <a:ext cx="1000126" cy="339985"/>
          </a:xfrm>
          <a:prstGeom prst="roundRect">
            <a:avLst/>
          </a:prstGeom>
          <a:solidFill>
            <a:srgbClr val="00DB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00409" y="1317365"/>
            <a:ext cx="1104900" cy="408623"/>
          </a:xfrm>
          <a:prstGeom prst="roundRect">
            <a:avLst/>
          </a:prstGeom>
          <a:solidFill>
            <a:srgbClr val="77CFDB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6–7 лет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325" y="2057400"/>
            <a:ext cx="1317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881184" y="8907115"/>
            <a:ext cx="382772" cy="178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914673"/>
            <a:ext cx="6858000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80" y="2705319"/>
            <a:ext cx="1383912" cy="6950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124" y="2807761"/>
            <a:ext cx="2085013" cy="17862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7853" y="2257131"/>
            <a:ext cx="2066723" cy="2036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739" y="2823993"/>
            <a:ext cx="1682642" cy="13717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51" y="3698205"/>
            <a:ext cx="914479" cy="11156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956" y="4179153"/>
            <a:ext cx="1359526" cy="15911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8217" y="4600312"/>
            <a:ext cx="1347333" cy="16094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9462" y="3919456"/>
            <a:ext cx="1054699" cy="10607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9873" y="4893292"/>
            <a:ext cx="688908" cy="6950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05030" y="4012424"/>
            <a:ext cx="1292464" cy="12558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39420" y="4293359"/>
            <a:ext cx="1463167" cy="15911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87151" y="5415220"/>
            <a:ext cx="865707" cy="8352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5839" y="6296360"/>
            <a:ext cx="5834378" cy="27617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6239" y="7530936"/>
            <a:ext cx="981541" cy="2316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94860" y="7711408"/>
            <a:ext cx="524301" cy="58526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19838" y="7790336"/>
            <a:ext cx="274344" cy="59136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67693" y="7719065"/>
            <a:ext cx="493819" cy="57917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54756" y="7813319"/>
            <a:ext cx="393097" cy="50936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25140" y="7497702"/>
            <a:ext cx="877900" cy="2316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87592" y="7711408"/>
            <a:ext cx="469433" cy="48772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07940" y="7774370"/>
            <a:ext cx="560881" cy="5669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79166" y="7515868"/>
            <a:ext cx="908383" cy="23166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72208" y="7733088"/>
            <a:ext cx="389963" cy="58526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293756" y="7826190"/>
            <a:ext cx="518205" cy="4633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328586" y="7524787"/>
            <a:ext cx="890093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1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</TotalTime>
  <Words>148</Words>
  <Application>Microsoft Office PowerPoint</Application>
  <PresentationFormat>Лист A4 (210x297 мм)</PresentationFormat>
  <Paragraphs>50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1</cp:lastModifiedBy>
  <cp:revision>111</cp:revision>
  <cp:lastPrinted>2024-03-26T13:44:07Z</cp:lastPrinted>
  <dcterms:created xsi:type="dcterms:W3CDTF">2024-03-14T07:24:57Z</dcterms:created>
  <dcterms:modified xsi:type="dcterms:W3CDTF">2024-04-15T17:43:55Z</dcterms:modified>
</cp:coreProperties>
</file>