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C8E4"/>
    <a:srgbClr val="07759A"/>
    <a:srgbClr val="006666"/>
    <a:srgbClr val="920000"/>
    <a:srgbClr val="A94D0F"/>
    <a:srgbClr val="14A55A"/>
    <a:srgbClr val="1C89CC"/>
    <a:srgbClr val="F1BC15"/>
    <a:srgbClr val="EEAE10"/>
    <a:srgbClr val="F70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4660"/>
  </p:normalViewPr>
  <p:slideViewPr>
    <p:cSldViewPr snapToGrid="0">
      <p:cViewPr varScale="1">
        <p:scale>
          <a:sx n="95" d="100"/>
          <a:sy n="95" d="100"/>
        </p:scale>
        <p:origin x="3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78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34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64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9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13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63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10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23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1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2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59CEA-C12C-405A-B850-023E2516D39E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5056E-5884-48A0-B964-068C29A765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1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8495044" y="9140499"/>
            <a:ext cx="552893" cy="258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0" y="1149217"/>
            <a:ext cx="9906000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01" y="154065"/>
            <a:ext cx="5922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9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Муниципальная интеллектуальная олимпиада </a:t>
            </a:r>
          </a:p>
          <a:p>
            <a:pPr algn="ctr"/>
            <a:r>
              <a:rPr lang="ru-RU" sz="1600" b="1" dirty="0">
                <a:solidFill>
                  <a:srgbClr val="9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старшего дошкольного возраста </a:t>
            </a:r>
            <a:endParaRPr lang="ru-RU" sz="1600" b="1" dirty="0" smtClean="0">
              <a:solidFill>
                <a:srgbClr val="92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9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solidFill>
                  <a:srgbClr val="9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Знатоки природы»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5920" y="1338348"/>
            <a:ext cx="1678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6252" y="89786"/>
            <a:ext cx="2226247" cy="1038915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8341995" y="445438"/>
            <a:ext cx="1074431" cy="408623"/>
          </a:xfrm>
          <a:prstGeom prst="roundRect">
            <a:avLst/>
          </a:prstGeom>
          <a:solidFill>
            <a:srgbClr val="77CFDB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6–7 лет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1281"/>
              </p:ext>
            </p:extLst>
          </p:nvPr>
        </p:nvGraphicFramePr>
        <p:xfrm>
          <a:off x="449244" y="1846873"/>
          <a:ext cx="9007512" cy="2992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252">
                  <a:extLst>
                    <a:ext uri="{9D8B030D-6E8A-4147-A177-3AD203B41FA5}">
                      <a16:colId xmlns:a16="http://schemas.microsoft.com/office/drawing/2014/main" val="4050858715"/>
                    </a:ext>
                  </a:extLst>
                </a:gridCol>
                <a:gridCol w="1501252">
                  <a:extLst>
                    <a:ext uri="{9D8B030D-6E8A-4147-A177-3AD203B41FA5}">
                      <a16:colId xmlns:a16="http://schemas.microsoft.com/office/drawing/2014/main" val="1861483076"/>
                    </a:ext>
                  </a:extLst>
                </a:gridCol>
                <a:gridCol w="1501252">
                  <a:extLst>
                    <a:ext uri="{9D8B030D-6E8A-4147-A177-3AD203B41FA5}">
                      <a16:colId xmlns:a16="http://schemas.microsoft.com/office/drawing/2014/main" val="3298467658"/>
                    </a:ext>
                  </a:extLst>
                </a:gridCol>
                <a:gridCol w="1501252">
                  <a:extLst>
                    <a:ext uri="{9D8B030D-6E8A-4147-A177-3AD203B41FA5}">
                      <a16:colId xmlns:a16="http://schemas.microsoft.com/office/drawing/2014/main" val="2474902465"/>
                    </a:ext>
                  </a:extLst>
                </a:gridCol>
                <a:gridCol w="1501252">
                  <a:extLst>
                    <a:ext uri="{9D8B030D-6E8A-4147-A177-3AD203B41FA5}">
                      <a16:colId xmlns:a16="http://schemas.microsoft.com/office/drawing/2014/main" val="4043514256"/>
                    </a:ext>
                  </a:extLst>
                </a:gridCol>
                <a:gridCol w="1501252">
                  <a:extLst>
                    <a:ext uri="{9D8B030D-6E8A-4147-A177-3AD203B41FA5}">
                      <a16:colId xmlns:a16="http://schemas.microsoft.com/office/drawing/2014/main" val="2414785537"/>
                    </a:ext>
                  </a:extLst>
                </a:gridCol>
              </a:tblGrid>
              <a:tr h="1559558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34650"/>
                  </a:ext>
                </a:extLst>
              </a:tr>
              <a:tr h="1432995"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006666"/>
                          </a:solidFill>
                        </a:ln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951871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54875"/>
              </p:ext>
            </p:extLst>
          </p:nvPr>
        </p:nvGraphicFramePr>
        <p:xfrm>
          <a:off x="449245" y="5442157"/>
          <a:ext cx="9007512" cy="876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8215">
                  <a:extLst>
                    <a:ext uri="{9D8B030D-6E8A-4147-A177-3AD203B41FA5}">
                      <a16:colId xmlns:a16="http://schemas.microsoft.com/office/drawing/2014/main" val="1019657237"/>
                    </a:ext>
                  </a:extLst>
                </a:gridCol>
                <a:gridCol w="1118471">
                  <a:extLst>
                    <a:ext uri="{9D8B030D-6E8A-4147-A177-3AD203B41FA5}">
                      <a16:colId xmlns:a16="http://schemas.microsoft.com/office/drawing/2014/main" val="1889366651"/>
                    </a:ext>
                  </a:extLst>
                </a:gridCol>
                <a:gridCol w="1118471">
                  <a:extLst>
                    <a:ext uri="{9D8B030D-6E8A-4147-A177-3AD203B41FA5}">
                      <a16:colId xmlns:a16="http://schemas.microsoft.com/office/drawing/2014/main" val="700385934"/>
                    </a:ext>
                  </a:extLst>
                </a:gridCol>
                <a:gridCol w="1118471">
                  <a:extLst>
                    <a:ext uri="{9D8B030D-6E8A-4147-A177-3AD203B41FA5}">
                      <a16:colId xmlns:a16="http://schemas.microsoft.com/office/drawing/2014/main" val="1608265996"/>
                    </a:ext>
                  </a:extLst>
                </a:gridCol>
                <a:gridCol w="1118471">
                  <a:extLst>
                    <a:ext uri="{9D8B030D-6E8A-4147-A177-3AD203B41FA5}">
                      <a16:colId xmlns:a16="http://schemas.microsoft.com/office/drawing/2014/main" val="461437043"/>
                    </a:ext>
                  </a:extLst>
                </a:gridCol>
                <a:gridCol w="1118471">
                  <a:extLst>
                    <a:ext uri="{9D8B030D-6E8A-4147-A177-3AD203B41FA5}">
                      <a16:colId xmlns:a16="http://schemas.microsoft.com/office/drawing/2014/main" val="3847483633"/>
                    </a:ext>
                  </a:extLst>
                </a:gridCol>
                <a:gridCol w="1118471">
                  <a:extLst>
                    <a:ext uri="{9D8B030D-6E8A-4147-A177-3AD203B41FA5}">
                      <a16:colId xmlns:a16="http://schemas.microsoft.com/office/drawing/2014/main" val="3125671725"/>
                    </a:ext>
                  </a:extLst>
                </a:gridCol>
                <a:gridCol w="1118471">
                  <a:extLst>
                    <a:ext uri="{9D8B030D-6E8A-4147-A177-3AD203B41FA5}">
                      <a16:colId xmlns:a16="http://schemas.microsoft.com/office/drawing/2014/main" val="147311024"/>
                    </a:ext>
                  </a:extLst>
                </a:gridCol>
              </a:tblGrid>
              <a:tr h="8767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537272"/>
                  </a:ext>
                </a:extLst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18" y="2044833"/>
            <a:ext cx="1274174" cy="12741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0264" y="2107090"/>
            <a:ext cx="1218637" cy="117350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997" y="2062819"/>
            <a:ext cx="835224" cy="118882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5357" y="1956049"/>
            <a:ext cx="1274174" cy="135952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1180" y="2368344"/>
            <a:ext cx="1334471" cy="83139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58918" y="1754944"/>
            <a:ext cx="1804572" cy="1804572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6513847" y="2784042"/>
            <a:ext cx="181587" cy="415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9423" y="5533646"/>
            <a:ext cx="763915" cy="69890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51944" y="5378234"/>
            <a:ext cx="1016359" cy="1016359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334914">
            <a:off x="4011556" y="5428162"/>
            <a:ext cx="859611" cy="859611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956620">
            <a:off x="5040482" y="5590941"/>
            <a:ext cx="965695" cy="507518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88295" y="5499344"/>
            <a:ext cx="1246443" cy="73320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33877" y="5513716"/>
            <a:ext cx="1017335" cy="765924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9151" y="5539802"/>
            <a:ext cx="1019499" cy="652286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1992" y="5253555"/>
            <a:ext cx="1245189" cy="1245189"/>
          </a:xfrm>
          <a:prstGeom prst="rect">
            <a:avLst/>
          </a:prstGeom>
        </p:spPr>
      </p:pic>
      <p:sp>
        <p:nvSpPr>
          <p:cNvPr id="51" name="Овал 50"/>
          <p:cNvSpPr/>
          <p:nvPr/>
        </p:nvSpPr>
        <p:spPr>
          <a:xfrm>
            <a:off x="8796044" y="5857967"/>
            <a:ext cx="197083" cy="152718"/>
          </a:xfrm>
          <a:prstGeom prst="ellipse">
            <a:avLst/>
          </a:prstGeom>
          <a:solidFill>
            <a:srgbClr val="09C8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118239" y="5033961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инус 27"/>
          <p:cNvSpPr/>
          <p:nvPr/>
        </p:nvSpPr>
        <p:spPr>
          <a:xfrm>
            <a:off x="511386" y="5037386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Минус 28"/>
          <p:cNvSpPr/>
          <p:nvPr/>
        </p:nvSpPr>
        <p:spPr>
          <a:xfrm>
            <a:off x="914354" y="5037386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Минус 29"/>
          <p:cNvSpPr/>
          <p:nvPr/>
        </p:nvSpPr>
        <p:spPr>
          <a:xfrm>
            <a:off x="1317322" y="5037386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Минус 30"/>
          <p:cNvSpPr/>
          <p:nvPr/>
        </p:nvSpPr>
        <p:spPr>
          <a:xfrm>
            <a:off x="1729091" y="5037386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Минус 31"/>
          <p:cNvSpPr/>
          <p:nvPr/>
        </p:nvSpPr>
        <p:spPr>
          <a:xfrm>
            <a:off x="2140860" y="5041717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Минус 32"/>
          <p:cNvSpPr/>
          <p:nvPr/>
        </p:nvSpPr>
        <p:spPr>
          <a:xfrm>
            <a:off x="2553089" y="5037386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Минус 33"/>
          <p:cNvSpPr/>
          <p:nvPr/>
        </p:nvSpPr>
        <p:spPr>
          <a:xfrm>
            <a:off x="2957455" y="5047068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Минус 34"/>
          <p:cNvSpPr/>
          <p:nvPr/>
        </p:nvSpPr>
        <p:spPr>
          <a:xfrm>
            <a:off x="3367366" y="5037813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Минус 35"/>
          <p:cNvSpPr/>
          <p:nvPr/>
        </p:nvSpPr>
        <p:spPr>
          <a:xfrm>
            <a:off x="3777634" y="5040595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Минус 36"/>
          <p:cNvSpPr/>
          <p:nvPr/>
        </p:nvSpPr>
        <p:spPr>
          <a:xfrm>
            <a:off x="4174803" y="5040595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Минус 51"/>
          <p:cNvSpPr/>
          <p:nvPr/>
        </p:nvSpPr>
        <p:spPr>
          <a:xfrm>
            <a:off x="4570206" y="5040595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Минус 52"/>
          <p:cNvSpPr/>
          <p:nvPr/>
        </p:nvSpPr>
        <p:spPr>
          <a:xfrm>
            <a:off x="4976577" y="5037883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Минус 53"/>
          <p:cNvSpPr/>
          <p:nvPr/>
        </p:nvSpPr>
        <p:spPr>
          <a:xfrm>
            <a:off x="5374093" y="5040595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Минус 54"/>
          <p:cNvSpPr/>
          <p:nvPr/>
        </p:nvSpPr>
        <p:spPr>
          <a:xfrm>
            <a:off x="5769149" y="5047951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Минус 55"/>
          <p:cNvSpPr/>
          <p:nvPr/>
        </p:nvSpPr>
        <p:spPr>
          <a:xfrm>
            <a:off x="6177129" y="5047068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Минус 56"/>
          <p:cNvSpPr/>
          <p:nvPr/>
        </p:nvSpPr>
        <p:spPr>
          <a:xfrm>
            <a:off x="6594500" y="5048642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Минус 57"/>
          <p:cNvSpPr/>
          <p:nvPr/>
        </p:nvSpPr>
        <p:spPr>
          <a:xfrm>
            <a:off x="7004942" y="5047068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Минус 58"/>
          <p:cNvSpPr/>
          <p:nvPr/>
        </p:nvSpPr>
        <p:spPr>
          <a:xfrm>
            <a:off x="7402111" y="5047068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Минус 59"/>
          <p:cNvSpPr/>
          <p:nvPr/>
        </p:nvSpPr>
        <p:spPr>
          <a:xfrm>
            <a:off x="7799280" y="5040595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Минус 60"/>
          <p:cNvSpPr/>
          <p:nvPr/>
        </p:nvSpPr>
        <p:spPr>
          <a:xfrm>
            <a:off x="8213848" y="5040595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Минус 61"/>
          <p:cNvSpPr/>
          <p:nvPr/>
        </p:nvSpPr>
        <p:spPr>
          <a:xfrm>
            <a:off x="8624631" y="5040595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Минус 62"/>
          <p:cNvSpPr/>
          <p:nvPr/>
        </p:nvSpPr>
        <p:spPr>
          <a:xfrm>
            <a:off x="9035073" y="5040595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Минус 63"/>
          <p:cNvSpPr/>
          <p:nvPr/>
        </p:nvSpPr>
        <p:spPr>
          <a:xfrm>
            <a:off x="9432151" y="5040595"/>
            <a:ext cx="354051" cy="268264"/>
          </a:xfrm>
          <a:prstGeom prst="mathMin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617</TotalTime>
  <Words>16</Words>
  <Application>Microsoft Office PowerPoint</Application>
  <PresentationFormat>Лист A4 (210x297 мм)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126</cp:revision>
  <cp:lastPrinted>2024-03-26T13:44:07Z</cp:lastPrinted>
  <dcterms:created xsi:type="dcterms:W3CDTF">2024-03-14T07:24:57Z</dcterms:created>
  <dcterms:modified xsi:type="dcterms:W3CDTF">2024-04-03T06:19:32Z</dcterms:modified>
</cp:coreProperties>
</file>