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62" r:id="rId4"/>
    <p:sldId id="257" r:id="rId5"/>
    <p:sldId id="264" r:id="rId6"/>
    <p:sldId id="258" r:id="rId7"/>
    <p:sldId id="265" r:id="rId8"/>
    <p:sldId id="270" r:id="rId9"/>
    <p:sldId id="271" r:id="rId10"/>
    <p:sldId id="272" r:id="rId11"/>
    <p:sldId id="273" r:id="rId12"/>
    <p:sldId id="276" r:id="rId13"/>
    <p:sldId id="277" r:id="rId14"/>
    <p:sldId id="267" r:id="rId15"/>
    <p:sldId id="275" r:id="rId16"/>
    <p:sldId id="268" r:id="rId17"/>
    <p:sldId id="269" r:id="rId18"/>
    <p:sldId id="263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 varScale="1">
        <p:scale>
          <a:sx n="87" d="100"/>
          <a:sy n="87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3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6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iramidka.net/wp-content/uploads/2014/03/zapryshen.png" TargetMode="External"/><Relationship Id="rId3" Type="http://schemas.openxmlformats.org/officeDocument/2006/relationships/hyperlink" Target="http://st.depositphotos.com/1526816/2921/v/170/depositphotos_29217567-A-young-girl-rollerskating.jpg" TargetMode="External"/><Relationship Id="rId7" Type="http://schemas.openxmlformats.org/officeDocument/2006/relationships/hyperlink" Target="http://www.vectorfreak.com/images/preview/thumb/roadsign-no-cycles" TargetMode="External"/><Relationship Id="rId12" Type="http://schemas.openxmlformats.org/officeDocument/2006/relationships/hyperlink" Target="http://images.clipartpanda.com/traffic-light-clipart-light5_Vector_Clipart.png" TargetMode="External"/><Relationship Id="rId2" Type="http://schemas.openxmlformats.org/officeDocument/2006/relationships/hyperlink" Target="https://avatanplus.com/files/resources/original/56f4ce440988e153ac45b9c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vda-news.ru/uploads/images/topic/2013/08/28/f5956f0c52_250crop.jpg" TargetMode="External"/><Relationship Id="rId11" Type="http://schemas.openxmlformats.org/officeDocument/2006/relationships/hyperlink" Target="http://&#1085;&#1086;&#1074;&#1086;&#1089;&#1090;&#1080;.&#1088;&#1086;&#1089;&#1090;&#1086;&#1074;.&#1088;&#1092;/wp-content/uploads/2015/04/traffic-sign-6724_640.png" TargetMode="External"/><Relationship Id="rId5" Type="http://schemas.openxmlformats.org/officeDocument/2006/relationships/hyperlink" Target="https://upload.wikimedia.org/wikipedia/commons/thumb/c/cc/Italian_traffic_signs_-_pista_ciclabile.svg/240px-Italian_traffic_signs_-_pista_ciclabile.svg.png" TargetMode="External"/><Relationship Id="rId10" Type="http://schemas.openxmlformats.org/officeDocument/2006/relationships/hyperlink" Target="https://otvet.imgsmail.ru/download/u_8b472ee03459e9ed4381df31fbd8cdf2_120x120.jpg" TargetMode="External"/><Relationship Id="rId4" Type="http://schemas.openxmlformats.org/officeDocument/2006/relationships/hyperlink" Target="https://tse4.mm.bing.net/th?id=OIP.DOFfvE5dN2Si2Q6XbRyIfAEsEC" TargetMode="External"/><Relationship Id="rId9" Type="http://schemas.openxmlformats.org/officeDocument/2006/relationships/hyperlink" Target="http://sr.photos3.fotosearch.com/bthumb/CSP/CSP992/k12691687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«Азбука дорожной безопасности для детей, родителей и опытных водителей»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500570"/>
            <a:ext cx="6000792" cy="15121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Авторы: </a:t>
            </a:r>
            <a:r>
              <a:rPr lang="ru-RU" sz="2800" dirty="0" smtClean="0"/>
              <a:t>воспитатели Вдовина А. А.,       Лапина В. В., учитель-логопед Калинина М.В.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6024" y="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«Рябинка»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0" y="6165304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ru-RU" sz="16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altLang="ru-RU" sz="16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«Рябинка» </a:t>
            </a:r>
            <a:endParaRPr lang="ru-RU" altLang="ru-RU" sz="1600" b="1" spc="5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6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Переславль Залесский, </a:t>
            </a:r>
            <a:r>
              <a:rPr lang="ru-RU" alt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altLang="ru-RU" sz="16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spc="50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4993" y="1628800"/>
            <a:ext cx="70937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средней логопедической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группы, родители воспитанников, воспитатели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средней логопедической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группы, учитель-логопед, инструктор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физическому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воспитанию, инспектор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ГИБДД</a:t>
            </a:r>
          </a:p>
          <a:p>
            <a:pPr lvl="1" algn="just">
              <a:spcAft>
                <a:spcPts val="0"/>
              </a:spcAft>
              <a:tabLst>
                <a:tab pos="27051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проектом позволит: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 знания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правилах дорожного движения;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работу с родителями  по изучению и закреплению знаний  правил дорожного движения;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отношение к соблюдению правил дорожного движения всех участников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одернизировать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по данному направлению;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мероприятий  для детей с тяжелыми нарушениями речи 4-5 лет с учетом индивидуально-типологических особенностей группы</a:t>
            </a:r>
          </a:p>
          <a:p>
            <a:pPr lvl="1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завершение работы: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по ПДД»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466" y="332656"/>
            <a:ext cx="335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16552"/>
              </p:ext>
            </p:extLst>
          </p:nvPr>
        </p:nvGraphicFramePr>
        <p:xfrm>
          <a:off x="827584" y="692696"/>
          <a:ext cx="8136904" cy="5486822"/>
        </p:xfrm>
        <a:graphic>
          <a:graphicData uri="http://schemas.openxmlformats.org/drawingml/2006/table">
            <a:tbl>
              <a:tblPr/>
              <a:tblGrid>
                <a:gridCol w="1728192"/>
                <a:gridCol w="2520280"/>
                <a:gridCol w="388843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вопросы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исследований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Формы отчетности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2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1.Почему нельзя переходить улицу в любом месте?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Опасности на дороге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Дорога и ребенок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родителям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Сценка «Семейный разговор», организованная родителями на заседании детско-родительского клуба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5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Зачем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нужен светофор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Что означают сигналы светофора?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Почему нельзя переходить дорогу на красный свет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худ. литературы: В. Разин «Светофор на три окошка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Лебедев-Кумач «Про умных зверюшек».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«Светофор»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инспектором ГИБДД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на имитационной площадке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15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Как безопасно перейти дорогу?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Правила перехода через проезжую часть дороги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Знак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«Пешеходный переход»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водителю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пешеходному переходу с инспектором ГИБДД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Что означают дорожные знаки?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Для чего нужны дорожные знаки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 Знаки, которые помогают нам перейти проезжую часть дороги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«Дорожные знаки»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«Загадки по ПДД»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7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34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08457"/>
              </p:ext>
            </p:extLst>
          </p:nvPr>
        </p:nvGraphicFramePr>
        <p:xfrm>
          <a:off x="683568" y="1196753"/>
          <a:ext cx="7704856" cy="4941620"/>
        </p:xfrm>
        <a:graphic>
          <a:graphicData uri="http://schemas.openxmlformats.org/drawingml/2006/table">
            <a:tbl>
              <a:tblPr/>
              <a:tblGrid>
                <a:gridCol w="1944216"/>
                <a:gridCol w="2544393"/>
                <a:gridCol w="3216247"/>
              </a:tblGrid>
              <a:tr h="8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Название этапа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Совместная деятельность родителей и детей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Деятельность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педагогов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Подготовительный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материала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«Памятки водителю» и «Памятки родителям»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Диагностика. Пробор материала, привлечение родителей к процессу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Проектировочный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литературы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худ. литературы: В. Разин «Светофор на три окошка»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Лебедев-Кумач «Про умных зверюшек»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2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Контрольно - проектировочный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коррекция, редактирование и систематизирование материалов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34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82406"/>
              </p:ext>
            </p:extLst>
          </p:nvPr>
        </p:nvGraphicFramePr>
        <p:xfrm>
          <a:off x="827584" y="1019637"/>
          <a:ext cx="7488832" cy="5024976"/>
        </p:xfrm>
        <a:graphic>
          <a:graphicData uri="http://schemas.openxmlformats.org/drawingml/2006/table">
            <a:tbl>
              <a:tblPr/>
              <a:tblGrid>
                <a:gridCol w="1872208"/>
                <a:gridCol w="2355315"/>
                <a:gridCol w="3261309"/>
              </a:tblGrid>
              <a:tr h="801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Название этапа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Совместная деятельность родителей и детей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Деятельность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педагогов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0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Практический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«Памятки водителю»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«Светофор»;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Сценка «Семейный разговор», организованная родителями на заседании детско-родительского клуба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«Памятки родителям»; организация сюжетно-ролевой игры на имитационной площадке;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Экскурсия к пешеходному переходу с инспектором ГИБДД, вручение «Памятки водителям»; Беседа с инспектором ГИБДД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Заключительный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«Загадки по ПДД»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фотоальбома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2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3015"/>
            <a:ext cx="7772400" cy="1080121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Благодарим за сотрудничество!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3268" y="177281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Авдеева Н.Н., Князева Н.Л.,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Стеркина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Р.Б. Безопасность: Учебное пособие по основам безопасности жизнедеятельности детей старшего дошкольного возраста. – СПб.: ДЕТСТВО-ПРЕСС, 2002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обо всем. Популярная энциклопедия для детей. В 15 томах. – М.: АСТ, 1995.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Ермаков В.П., Якунин Г.А. Развитие, обучение и воспитание детей с нарушением зрения. М., 1990.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Добрякова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В.А. и др. Три сигнала светофора: Дидактические игры, сценарии вечеров досуга. М., 1989.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Иванов А. Как неразлучные друзья улицу переходили. – М.: АСТ-ПРЕСС 1996.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Леокум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А. Детская энциклопедия «Скажи мне, почему?..» / авторизованный перевод Я. И А.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Огуреевых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М.: Мол. Гвардия. 1992.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Осипова А.А. Диагностика и коррекция внимания: программа для детей 5—9 лет. М., 2001.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дорожного движения для детей дошкольного возраста /Сост.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Н.А.Извекоа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А.Ф.Медведева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Л.Б.Полякова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А.Н.Федотова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М.: ТЦ Сфера, 2005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00000" cy="1152000"/>
          </a:xfrm>
        </p:spPr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20486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дорожные знать каждому положено: Познавательные игры с дошкольниками и школьниками./ Авт.-сост.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М.С.Коган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Новосибирск: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Сиб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Унив. Изд-во, 2008.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дорожного движения для детей дошкольного возраста./ Сост. Н.А. Извекова, А.Ф. Медведева и др. М., 2005.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Сосунова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Е.М.,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Форштат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М.Л. Учись быть пешеходом. Учебное пособие по ПДД для учащихся начальной школы. В 2-х частях. – СПб.: ИД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1997.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Семенюк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В.И., Владимиров Н.В. Работа с детьми по изучению правил дорожного движения. М., 1983.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Скоролупова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О.А. Занятия с детьми старшего дошкольного возраста по теме «Правила и безопасность дорожного движения». М., 2004.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Слуцкер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Т.М. Незнайка и светофор // Начальная школа. 2004 № 7.</a:t>
            </a: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Шалаева Г.П. азбука маленького пешехода. – М.: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Филол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О-во СЛОВО,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Эксмо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2008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УМК: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Визитка проекта</a:t>
            </a:r>
          </a:p>
          <a:p>
            <a:r>
              <a:rPr lang="ru-RU" dirty="0" smtClean="0"/>
              <a:t>Методические материалы</a:t>
            </a:r>
          </a:p>
          <a:p>
            <a:r>
              <a:rPr lang="ru-RU" dirty="0" smtClean="0"/>
              <a:t>Дидактические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Воздушные шарики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avatanplus.com/files/resources/original/56f4ce440988e153ac45b9c7.png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Девочка на роликах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st.depositphotos.com/1526816/2921/v/170/depositphotos_29217567-A-young-girl-rollerskating.jpg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Дорога (фон) </a:t>
            </a:r>
            <a:r>
              <a:rPr lang="en-US" sz="1800" dirty="0" smtClean="0">
                <a:hlinkClick r:id="rId4"/>
              </a:rPr>
              <a:t>https://tse4.mm.bing.net/th?id=OIP.DOFfvE5dN2Si2Q6XbRyIfAEsEC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</a:t>
            </a:r>
            <a:r>
              <a:rPr lang="ru-RU" sz="1800" dirty="0"/>
              <a:t>знак «Велосипедная дорожка» </a:t>
            </a:r>
            <a:r>
              <a:rPr lang="en-US" sz="1800" dirty="0">
                <a:hlinkClick r:id="rId5"/>
              </a:rPr>
              <a:t>https://upload.wikimedia.org/wikipedia/commons/thumb/c/cc/Italian_traffic_signs_-_pista_ciclabile.svg/240px-Italian_traffic_signs_-_pista_ciclabile.svg.png</a:t>
            </a:r>
            <a:r>
              <a:rPr lang="ru-RU" sz="1800" dirty="0"/>
              <a:t> </a:t>
            </a:r>
          </a:p>
          <a:p>
            <a:r>
              <a:rPr lang="ru-RU" sz="1800" dirty="0" smtClean="0"/>
              <a:t>Дорожный знак «Внимание дети»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pravda-news.ru/uploads/images/topic/2013/08/28/f5956f0c52_250crop.jpg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«Движение на велосипеде запрещено»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www.vectorfreak.com/images/preview/thumb/roadsign-no-cycles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Движение пешеходов запрещено </a:t>
            </a:r>
            <a:r>
              <a:rPr lang="en-US" sz="1800" dirty="0" smtClean="0">
                <a:hlinkClick r:id="rId8"/>
              </a:rPr>
              <a:t>http</a:t>
            </a:r>
            <a:r>
              <a:rPr lang="en-US" sz="1800" dirty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piramidka.net/wp-content/uploads/2014/03/zapryshen.png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«Светофор»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sr.photos3.fotosearch.com/bthumb/CSP/CSP992/k12691687.jpg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«Пешеходная дорожка » </a:t>
            </a:r>
            <a:r>
              <a:rPr lang="en-US" sz="1800" dirty="0" smtClean="0">
                <a:hlinkClick r:id="rId10"/>
              </a:rPr>
              <a:t>https</a:t>
            </a:r>
            <a:r>
              <a:rPr lang="en-US" sz="1800" dirty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otvet.imgsmail.ru/download/u_8b472ee03459e9ed4381df31fbd8cdf2_120x120.jpg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«Пешеходный переход»</a:t>
            </a:r>
            <a:r>
              <a:rPr lang="en-US" sz="1800" dirty="0"/>
              <a:t> </a:t>
            </a:r>
            <a:r>
              <a:rPr lang="en-US" sz="1800" dirty="0">
                <a:hlinkClick r:id="rId11"/>
              </a:rPr>
              <a:t>http://</a:t>
            </a:r>
            <a:r>
              <a:rPr lang="ru-RU" sz="1800" dirty="0" err="1">
                <a:hlinkClick r:id="rId11"/>
              </a:rPr>
              <a:t>новости.ростов.рф</a:t>
            </a:r>
            <a:r>
              <a:rPr lang="ru-RU" sz="1800" dirty="0">
                <a:hlinkClick r:id="rId11"/>
              </a:rPr>
              <a:t>/</a:t>
            </a:r>
            <a:r>
              <a:rPr lang="en-US" sz="1800" dirty="0" err="1" smtClean="0">
                <a:hlinkClick r:id="rId11"/>
              </a:rPr>
              <a:t>wp</a:t>
            </a:r>
            <a:r>
              <a:rPr lang="en-US" sz="1800" dirty="0" smtClean="0">
                <a:hlinkClick r:id="rId11"/>
              </a:rPr>
              <a:t>-content/uploads/2015/04/traffic-sign-6724_640.png</a:t>
            </a:r>
            <a:r>
              <a:rPr lang="ru-RU" sz="1800" dirty="0" smtClean="0"/>
              <a:t> </a:t>
            </a:r>
          </a:p>
          <a:p>
            <a:r>
              <a:rPr lang="ru-RU" sz="1800" dirty="0"/>
              <a:t>Светофор </a:t>
            </a:r>
            <a:r>
              <a:rPr lang="en-US" sz="1800" dirty="0">
                <a:hlinkClick r:id="rId12"/>
              </a:rPr>
              <a:t>http://images.clipartpanda.com/traffic-light-clipart-light5_Vector_Clipart.png</a:t>
            </a:r>
            <a:r>
              <a:rPr lang="ru-RU" sz="1800" dirty="0"/>
              <a:t> 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671" y="2852936"/>
            <a:ext cx="697307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Правила </a:t>
            </a:r>
            <a:r>
              <a:rPr lang="ru-RU" sz="4400" b="1" dirty="0"/>
              <a:t>движения </a:t>
            </a:r>
            <a:r>
              <a:rPr lang="ru-RU" sz="4400" b="1" dirty="0" smtClean="0"/>
              <a:t>достойны </a:t>
            </a:r>
            <a:r>
              <a:rPr lang="ru-RU" sz="4400" b="1" dirty="0" smtClean="0"/>
              <a:t>уважения!</a:t>
            </a:r>
            <a:endParaRPr lang="ru-RU" sz="44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1806" y="332656"/>
            <a:ext cx="6159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название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42910" y="1785926"/>
            <a:ext cx="8215370" cy="478634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посвящен </a:t>
            </a: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детей средней логопедической группы практических навыков безопасного поведения на улицах города, привлечению внимания родителей и других участников дорожного движения к проблеме детского травматизма на дорогах</a:t>
            </a:r>
          </a:p>
          <a:p>
            <a:pPr lvl="0" algn="just">
              <a:spcBef>
                <a:spcPct val="2000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Типология проекта: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информационно-практико-ориентированный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Предметная область: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«Ознакомление с окружающим миром и развитие речи»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Категория участников: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логопедической группы, воспитатели, учитель-логопед, инструктор по физической культуре, инспектор ГИБДД, родители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Длительность: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– с 15.05.18 по 08.06.18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0896" y="632673"/>
            <a:ext cx="3082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1916832"/>
            <a:ext cx="67404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родителей и других участников дорожного движения к проблеме детского травматизма на дорогах, создание условий для формирования  у детей практических навыков безопасного поведения на улицах города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32656"/>
            <a:ext cx="40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643050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безопасно на дороге?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857628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соблюдать правила дорожного движения?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634765"/>
            <a:ext cx="6744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0198" y="2750339"/>
            <a:ext cx="5192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  вопрос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1604" y="1571612"/>
            <a:ext cx="6929485" cy="512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расширения знаний детей  о правилах дорожного движения;</a:t>
            </a:r>
          </a:p>
          <a:p>
            <a:pPr marL="36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с родителями по изучению и закреплению знаний правил дорожного движения;</a:t>
            </a:r>
          </a:p>
          <a:p>
            <a:pPr marL="36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формированию сознательного отношения к соблюдению правил дорожного движения всех участников проекта;</a:t>
            </a:r>
          </a:p>
          <a:p>
            <a:pPr marL="36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РППС для работы по данному направлению;</a:t>
            </a:r>
          </a:p>
          <a:p>
            <a:pPr marL="36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мероприятий для детей с тяжелыми нарушениями речи 4-5 лет с учетом индивидуально-типологических особенностей группы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32656"/>
            <a:ext cx="6654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задачи 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367" y="1482786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знакомления детей с правилами дорожного движения, строением улицы, дорожными знаками;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представления о назначении светофора и о  его сигналах;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 детей предвидению опасного события, формирования умения, по возможности, его избегать, а при необходимости действовать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2713" y="332656"/>
            <a:ext cx="7281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88840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навыка личной безопасности;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азвитию осторожности, внимательности, осмотрительности и ответственности на дороге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3810" y="332656"/>
            <a:ext cx="6978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0813" y="191683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расширению, уточнению и активизации словаря;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коммуникативных навыков и связной речи;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 познавательной	 активности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501" y="332656"/>
            <a:ext cx="8611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Коррекционно-развивающие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1161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Проект «Азбука дорожной безопасности для детей, родителей и опытных водителей»</vt:lpstr>
      <vt:lpstr>Презентация PowerPoint</vt:lpstr>
      <vt:lpstr>О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сотрудничество!</vt:lpstr>
      <vt:lpstr>Информационные ресурсы:</vt:lpstr>
      <vt:lpstr>Информационные ресурсы:</vt:lpstr>
      <vt:lpstr>Состав УМК:</vt:lpstr>
      <vt:lpstr>Источники изображений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admin</cp:lastModifiedBy>
  <cp:revision>59</cp:revision>
  <dcterms:created xsi:type="dcterms:W3CDTF">2017-11-06T09:36:21Z</dcterms:created>
  <dcterms:modified xsi:type="dcterms:W3CDTF">2018-06-15T08:34:06Z</dcterms:modified>
</cp:coreProperties>
</file>