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8" r:id="rId4"/>
    <p:sldId id="271" r:id="rId5"/>
    <p:sldId id="273" r:id="rId6"/>
    <p:sldId id="264" r:id="rId7"/>
    <p:sldId id="272" r:id="rId8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40A6E4"/>
    <a:srgbClr val="1C89CC"/>
    <a:srgbClr val="A94D0F"/>
    <a:srgbClr val="006666"/>
    <a:srgbClr val="14A55A"/>
    <a:srgbClr val="F1BC15"/>
    <a:srgbClr val="EEAE10"/>
    <a:srgbClr val="F70809"/>
    <a:srgbClr val="77C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74" autoAdjust="0"/>
    <p:restoredTop sz="95238" autoAdjust="0"/>
  </p:normalViewPr>
  <p:slideViewPr>
    <p:cSldViewPr snapToGrid="0">
      <p:cViewPr varScale="1">
        <p:scale>
          <a:sx n="58" d="100"/>
          <a:sy n="58" d="100"/>
        </p:scale>
        <p:origin x="20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6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2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7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3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1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1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8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7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3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6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9CEA-C12C-405A-B850-023E2516D39E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1.wdp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jpeg"/><Relationship Id="rId5" Type="http://schemas.openxmlformats.org/officeDocument/2006/relationships/image" Target="../media/image40.jpeg"/><Relationship Id="rId10" Type="http://schemas.openxmlformats.org/officeDocument/2006/relationships/image" Target="../media/image43.jpeg"/><Relationship Id="rId4" Type="http://schemas.openxmlformats.org/officeDocument/2006/relationships/image" Target="../media/image39.jpe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69" y="152945"/>
            <a:ext cx="3831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</a:t>
            </a:r>
          </a:p>
          <a:p>
            <a:pPr algn="ctr"/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— патриот</a:t>
            </a:r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                                                                    ДОО</a:t>
            </a:r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2558" y="191452"/>
            <a:ext cx="886810" cy="340519"/>
          </a:xfrm>
          <a:prstGeom prst="roundRect">
            <a:avLst/>
          </a:prstGeom>
          <a:solidFill>
            <a:srgbClr val="40A6E4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629" y="1272248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968" y="3315937"/>
            <a:ext cx="133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52478" y="3724634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542896" y="3709549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4488796" y="3747379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304196" y="1613426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369208" y="1623776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4344571" y="1658017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301" y="1143964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9301" y="3176118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56" y="171353"/>
            <a:ext cx="1829770" cy="704850"/>
          </a:xfrm>
          <a:prstGeom prst="rect">
            <a:avLst/>
          </a:prstGeom>
        </p:spPr>
      </p:pic>
      <p:pic>
        <p:nvPicPr>
          <p:cNvPr id="1026" name="Picture 2" descr="Развевающийся флаг России на белом фоне Шаблон дизайна плаката ко Дню независимости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0"/>
          <a:stretch/>
        </p:blipFill>
        <p:spPr bwMode="auto">
          <a:xfrm>
            <a:off x="2727308" y="1466070"/>
            <a:ext cx="1344461" cy="15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5588">
            <a:off x="413658" y="1298988"/>
            <a:ext cx="1925180" cy="1445051"/>
          </a:xfrm>
          <a:prstGeom prst="rect">
            <a:avLst/>
          </a:prstGeom>
        </p:spPr>
      </p:pic>
      <p:pic>
        <p:nvPicPr>
          <p:cNvPr id="1030" name="Picture 6" descr="Флаг Соединенных Штатов Америки, на белом фон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852">
            <a:off x="4813667" y="1337309"/>
            <a:ext cx="1777783" cy="17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екторная карта россии PNG рисунок, картинки и пнг прозрачный для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" y="3388354"/>
            <a:ext cx="2223013" cy="22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222" y="3823849"/>
            <a:ext cx="1012672" cy="12571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54" y="3954965"/>
            <a:ext cx="1099291" cy="11178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8" y="5889617"/>
            <a:ext cx="1431502" cy="15515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7647" y="5416928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3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9301" y="5275905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8" y="5783281"/>
            <a:ext cx="262151" cy="2560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85" y="5825700"/>
            <a:ext cx="262151" cy="2560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66" y="5814550"/>
            <a:ext cx="262151" cy="2560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7" y="5736837"/>
            <a:ext cx="1757468" cy="1757468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0" y="7705992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0968" y="7828990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4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0" y="7828990"/>
            <a:ext cx="2254731" cy="1437580"/>
          </a:xfrm>
          <a:prstGeom prst="rect">
            <a:avLst/>
          </a:prstGeom>
        </p:spPr>
      </p:pic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60826"/>
              </p:ext>
            </p:extLst>
          </p:nvPr>
        </p:nvGraphicFramePr>
        <p:xfrm>
          <a:off x="1273230" y="9184873"/>
          <a:ext cx="4572000" cy="51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7938225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44551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69472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584332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734400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0699230"/>
                    </a:ext>
                  </a:extLst>
                </a:gridCol>
              </a:tblGrid>
              <a:tr h="519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539739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75" y="5914611"/>
            <a:ext cx="1583566" cy="14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9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5" y="85234"/>
            <a:ext cx="4045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— патриот</a:t>
            </a:r>
            <a:r>
              <a:rPr lang="ru-RU" sz="14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pPr algn="ctr"/>
            <a:endParaRPr lang="ru-RU" sz="1400" b="1" dirty="0" smtClean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                                                         ДОО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6931" y="282169"/>
            <a:ext cx="1104900" cy="408623"/>
          </a:xfrm>
          <a:prstGeom prst="roundRect">
            <a:avLst/>
          </a:prstGeom>
          <a:solidFill>
            <a:srgbClr val="40A6E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6–7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536" y="1332569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619" y="4224085"/>
            <a:ext cx="133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1125326" y="4757864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3357763" y="4766586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5561240" y="4766586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1193604" y="1769105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3264212" y="1744670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5456476" y="1744670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193230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4079054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30" y="158018"/>
            <a:ext cx="1570445" cy="880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67"/>
          <a:stretch/>
        </p:blipFill>
        <p:spPr>
          <a:xfrm>
            <a:off x="4639952" y="2017069"/>
            <a:ext cx="1909010" cy="2018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07" y="2179694"/>
            <a:ext cx="1326831" cy="16751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3" y="2168949"/>
            <a:ext cx="1382879" cy="17216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10"/>
          <a:stretch/>
        </p:blipFill>
        <p:spPr>
          <a:xfrm>
            <a:off x="2730297" y="5204511"/>
            <a:ext cx="1652675" cy="163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8" y="5196556"/>
            <a:ext cx="2351140" cy="156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71" y="5184518"/>
            <a:ext cx="2075167" cy="155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0" y="7144014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0775" y="7222160"/>
            <a:ext cx="133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7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5185190" y="7802131"/>
            <a:ext cx="1123396" cy="186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49" y="7802131"/>
            <a:ext cx="1112178" cy="1905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3" y="7802131"/>
            <a:ext cx="1138786" cy="189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Блок-схема: узел 38"/>
          <p:cNvSpPr/>
          <p:nvPr/>
        </p:nvSpPr>
        <p:spPr>
          <a:xfrm>
            <a:off x="412175" y="7802131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2557663" y="7849495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4753972" y="7849495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4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25" y="188796"/>
            <a:ext cx="3956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— патриот</a:t>
            </a:r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pPr algn="ctr"/>
            <a:endParaRPr lang="ru-RU" sz="1200" b="1" dirty="0" smtClean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                                                        ДОО</a:t>
            </a:r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406" y="157459"/>
            <a:ext cx="1248494" cy="408623"/>
          </a:xfrm>
          <a:prstGeom prst="roundRect">
            <a:avLst/>
          </a:prstGeom>
          <a:solidFill>
            <a:srgbClr val="40A6E4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606" y="1260635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1065844" y="3901640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3200400" y="3921496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5386172" y="3898116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204459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4271011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37" y="89695"/>
            <a:ext cx="1585865" cy="8893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CE8EAE-2B3E-5DB6-C3C0-E28AD52EC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16" y="1689083"/>
            <a:ext cx="1702093" cy="204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4EC2E0-16B7-B903-A2A3-5795CDE40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97" y="1689083"/>
            <a:ext cx="1638429" cy="204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10E376-68C5-464D-4C6B-763CF3E30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5" y="1691613"/>
            <a:ext cx="1529172" cy="203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B87595-0790-56DE-1F6A-5851053612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50" y="4498968"/>
            <a:ext cx="1544615" cy="206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7A9AD3-F98C-ADE8-827C-2A931A269D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80"/>
          <a:stretch/>
        </p:blipFill>
        <p:spPr>
          <a:xfrm>
            <a:off x="4670589" y="4537823"/>
            <a:ext cx="1705174" cy="206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15D4D7-7DB0-A150-C35A-0A6820EF71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" y="4494661"/>
            <a:ext cx="1494072" cy="210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F9796E69-9C5E-01D7-6804-A92DB9343A5B}"/>
              </a:ext>
            </a:extLst>
          </p:cNvPr>
          <p:cNvSpPr/>
          <p:nvPr/>
        </p:nvSpPr>
        <p:spPr>
          <a:xfrm>
            <a:off x="3283083" y="9487648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0BDB08B6-B2C8-EC92-37BF-25D0AAF1BE64}"/>
              </a:ext>
            </a:extLst>
          </p:cNvPr>
          <p:cNvSpPr/>
          <p:nvPr/>
        </p:nvSpPr>
        <p:spPr>
          <a:xfrm>
            <a:off x="5459497" y="9439917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FE2C3886-6351-9AAC-B40C-87F1CC41E33E}"/>
              </a:ext>
            </a:extLst>
          </p:cNvPr>
          <p:cNvSpPr/>
          <p:nvPr/>
        </p:nvSpPr>
        <p:spPr>
          <a:xfrm>
            <a:off x="1106837" y="6801824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F9796E69-9C5E-01D7-6804-A92DB9343A5B}"/>
              </a:ext>
            </a:extLst>
          </p:cNvPr>
          <p:cNvSpPr/>
          <p:nvPr/>
        </p:nvSpPr>
        <p:spPr>
          <a:xfrm>
            <a:off x="3083058" y="6769680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0BDB08B6-B2C8-EC92-37BF-25D0AAF1BE64}"/>
              </a:ext>
            </a:extLst>
          </p:cNvPr>
          <p:cNvSpPr/>
          <p:nvPr/>
        </p:nvSpPr>
        <p:spPr>
          <a:xfrm>
            <a:off x="5386172" y="6765651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7138679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727" y="7337562"/>
            <a:ext cx="1671233" cy="192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F9796E69-9C5E-01D7-6804-A92DB9343A5B}"/>
              </a:ext>
            </a:extLst>
          </p:cNvPr>
          <p:cNvSpPr/>
          <p:nvPr/>
        </p:nvSpPr>
        <p:spPr>
          <a:xfrm>
            <a:off x="1078526" y="9487648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29" b="99286" l="871" r="100000">
                        <a14:foregroundMark x1="64634" y1="94286" x2="64634" y2="9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423" y="7337561"/>
            <a:ext cx="1579937" cy="192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89" y="7444810"/>
            <a:ext cx="1668218" cy="185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97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B8128-6175-BF36-1BFD-010469689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CA116F-FC2F-D761-C35B-DDC710739F98}"/>
              </a:ext>
            </a:extLst>
          </p:cNvPr>
          <p:cNvSpPr txBox="1"/>
          <p:nvPr/>
        </p:nvSpPr>
        <p:spPr>
          <a:xfrm>
            <a:off x="122392" y="74128"/>
            <a:ext cx="4100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</a:t>
            </a:r>
          </a:p>
          <a:p>
            <a:pPr algn="ctr"/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— патриот</a:t>
            </a:r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pPr algn="ctr"/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                                                           ДОО</a:t>
            </a:r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D2F9B-9625-9D30-EF9F-B4D2F9B3A3CC}"/>
              </a:ext>
            </a:extLst>
          </p:cNvPr>
          <p:cNvSpPr txBox="1"/>
          <p:nvPr/>
        </p:nvSpPr>
        <p:spPr>
          <a:xfrm>
            <a:off x="5751892" y="227301"/>
            <a:ext cx="880775" cy="339984"/>
          </a:xfrm>
          <a:prstGeom prst="roundRect">
            <a:avLst/>
          </a:prstGeom>
          <a:solidFill>
            <a:srgbClr val="40A6E4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2E856-C758-67AD-4547-18ACBF84800C}"/>
              </a:ext>
            </a:extLst>
          </p:cNvPr>
          <p:cNvSpPr txBox="1"/>
          <p:nvPr/>
        </p:nvSpPr>
        <p:spPr>
          <a:xfrm>
            <a:off x="570449" y="1199286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3A03B-4720-BFB1-E548-424462EDE14D}"/>
              </a:ext>
            </a:extLst>
          </p:cNvPr>
          <p:cNvSpPr txBox="1"/>
          <p:nvPr/>
        </p:nvSpPr>
        <p:spPr>
          <a:xfrm>
            <a:off x="548128" y="4628142"/>
            <a:ext cx="133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B886B3-24AE-DADB-4C1B-5302D4C8576D}"/>
              </a:ext>
            </a:extLst>
          </p:cNvPr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5F7BDC56-CEDB-2BA1-EC4B-F742AA524822}"/>
              </a:ext>
            </a:extLst>
          </p:cNvPr>
          <p:cNvSpPr/>
          <p:nvPr/>
        </p:nvSpPr>
        <p:spPr>
          <a:xfrm>
            <a:off x="360411" y="1939384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5238CA4D-305D-E402-4044-74C6BF3F5806}"/>
              </a:ext>
            </a:extLst>
          </p:cNvPr>
          <p:cNvSpPr/>
          <p:nvPr/>
        </p:nvSpPr>
        <p:spPr>
          <a:xfrm>
            <a:off x="2179637" y="1939384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EACFB797-0779-BEB3-F10B-D1EE498DFED1}"/>
              </a:ext>
            </a:extLst>
          </p:cNvPr>
          <p:cNvSpPr/>
          <p:nvPr/>
        </p:nvSpPr>
        <p:spPr>
          <a:xfrm>
            <a:off x="4335465" y="1967998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4B9DCE8-AC38-6A32-A231-EDD2F862F9D0}"/>
              </a:ext>
            </a:extLst>
          </p:cNvPr>
          <p:cNvCxnSpPr/>
          <p:nvPr/>
        </p:nvCxnSpPr>
        <p:spPr>
          <a:xfrm>
            <a:off x="7443" y="1071899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6E113BE-31A3-4CB0-778E-6B00179811E9}"/>
              </a:ext>
            </a:extLst>
          </p:cNvPr>
          <p:cNvCxnSpPr/>
          <p:nvPr/>
        </p:nvCxnSpPr>
        <p:spPr>
          <a:xfrm>
            <a:off x="0" y="4519447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51092C-CF2E-ED7B-4B71-E6765E397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83" y="24918"/>
            <a:ext cx="1776509" cy="996219"/>
          </a:xfrm>
          <a:prstGeom prst="rect">
            <a:avLst/>
          </a:prstGeom>
        </p:spPr>
      </p:pic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83E1C2E8-1AAD-779A-FDDA-E0FEF2D2DFD3}"/>
              </a:ext>
            </a:extLst>
          </p:cNvPr>
          <p:cNvSpPr/>
          <p:nvPr/>
        </p:nvSpPr>
        <p:spPr>
          <a:xfrm>
            <a:off x="1114750" y="5124204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AF6C5335-9448-6747-CDAA-3C6F25A33683}"/>
              </a:ext>
            </a:extLst>
          </p:cNvPr>
          <p:cNvSpPr/>
          <p:nvPr/>
        </p:nvSpPr>
        <p:spPr>
          <a:xfrm>
            <a:off x="3207843" y="5154240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275882FB-168C-057D-2567-A46D367242B5}"/>
              </a:ext>
            </a:extLst>
          </p:cNvPr>
          <p:cNvSpPr/>
          <p:nvPr/>
        </p:nvSpPr>
        <p:spPr>
          <a:xfrm>
            <a:off x="5598896" y="5129803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36B901-DFA2-A2DA-340C-E2274F315E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6" y="1580402"/>
            <a:ext cx="1419048" cy="27333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CCAA313-95FF-B4C2-3B36-532E8C64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5460" r="15385" b="11411"/>
          <a:stretch>
            <a:fillRect/>
          </a:stretch>
        </p:blipFill>
        <p:spPr bwMode="auto">
          <a:xfrm>
            <a:off x="2370490" y="1973760"/>
            <a:ext cx="18129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Описание: 177-190-alex_nevsky_sculpt2_std">
            <a:extLst>
              <a:ext uri="{FF2B5EF4-FFF2-40B4-BE49-F238E27FC236}">
                <a16:creationId xmlns:a16="http://schemas.microsoft.com/office/drawing/2014/main" id="{F41A202A-9D89-FD7C-5EAF-412B690D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55" y="1694720"/>
            <a:ext cx="1854516" cy="24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1E050EA-1FFD-73D3-D3AD-69423AC475CF}"/>
              </a:ext>
            </a:extLst>
          </p:cNvPr>
          <p:cNvCxnSpPr/>
          <p:nvPr/>
        </p:nvCxnSpPr>
        <p:spPr>
          <a:xfrm>
            <a:off x="0" y="7232772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AC332D-D7BD-F87A-0802-E6B354AD6143}"/>
              </a:ext>
            </a:extLst>
          </p:cNvPr>
          <p:cNvSpPr txBox="1"/>
          <p:nvPr/>
        </p:nvSpPr>
        <p:spPr>
          <a:xfrm>
            <a:off x="626026" y="7357890"/>
            <a:ext cx="133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62981"/>
              </p:ext>
            </p:extLst>
          </p:nvPr>
        </p:nvGraphicFramePr>
        <p:xfrm>
          <a:off x="564942" y="8160116"/>
          <a:ext cx="5936780" cy="1155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356">
                  <a:extLst>
                    <a:ext uri="{9D8B030D-6E8A-4147-A177-3AD203B41FA5}">
                      <a16:colId xmlns:a16="http://schemas.microsoft.com/office/drawing/2014/main" val="3835304649"/>
                    </a:ext>
                  </a:extLst>
                </a:gridCol>
                <a:gridCol w="1187356">
                  <a:extLst>
                    <a:ext uri="{9D8B030D-6E8A-4147-A177-3AD203B41FA5}">
                      <a16:colId xmlns:a16="http://schemas.microsoft.com/office/drawing/2014/main" val="1991369269"/>
                    </a:ext>
                  </a:extLst>
                </a:gridCol>
                <a:gridCol w="1187356">
                  <a:extLst>
                    <a:ext uri="{9D8B030D-6E8A-4147-A177-3AD203B41FA5}">
                      <a16:colId xmlns:a16="http://schemas.microsoft.com/office/drawing/2014/main" val="3133373077"/>
                    </a:ext>
                  </a:extLst>
                </a:gridCol>
                <a:gridCol w="1187356">
                  <a:extLst>
                    <a:ext uri="{9D8B030D-6E8A-4147-A177-3AD203B41FA5}">
                      <a16:colId xmlns:a16="http://schemas.microsoft.com/office/drawing/2014/main" val="3131803211"/>
                    </a:ext>
                  </a:extLst>
                </a:gridCol>
                <a:gridCol w="1187356">
                  <a:extLst>
                    <a:ext uri="{9D8B030D-6E8A-4147-A177-3AD203B41FA5}">
                      <a16:colId xmlns:a16="http://schemas.microsoft.com/office/drawing/2014/main" val="3374756981"/>
                    </a:ext>
                  </a:extLst>
                </a:gridCol>
              </a:tblGrid>
              <a:tr h="5777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17003"/>
                  </a:ext>
                </a:extLst>
              </a:tr>
              <a:tr h="577761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496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6" y="5566738"/>
            <a:ext cx="2321164" cy="1371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592" y="5565525"/>
            <a:ext cx="2617701" cy="1449349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96B2B05-B84E-59CE-0752-50ACDC96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176">
            <a:off x="4487960" y="5397105"/>
            <a:ext cx="2340634" cy="127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3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B8128-6175-BF36-1BFD-010469689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CA116F-FC2F-D761-C35B-DDC710739F98}"/>
              </a:ext>
            </a:extLst>
          </p:cNvPr>
          <p:cNvSpPr txBox="1"/>
          <p:nvPr/>
        </p:nvSpPr>
        <p:spPr>
          <a:xfrm>
            <a:off x="122393" y="231112"/>
            <a:ext cx="4100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детей старшего дошкольного возраста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«Я — патриот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Ф.И.                                                           ДОО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D2F9B-9625-9D30-EF9F-B4D2F9B3A3CC}"/>
              </a:ext>
            </a:extLst>
          </p:cNvPr>
          <p:cNvSpPr txBox="1"/>
          <p:nvPr/>
        </p:nvSpPr>
        <p:spPr>
          <a:xfrm>
            <a:off x="5751892" y="430036"/>
            <a:ext cx="880775" cy="339984"/>
          </a:xfrm>
          <a:prstGeom prst="roundRect">
            <a:avLst/>
          </a:prstGeom>
          <a:solidFill>
            <a:srgbClr val="40A6E4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6–7 лет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2E856-C758-67AD-4547-18ACBF84800C}"/>
              </a:ext>
            </a:extLst>
          </p:cNvPr>
          <p:cNvSpPr txBox="1"/>
          <p:nvPr/>
        </p:nvSpPr>
        <p:spPr>
          <a:xfrm>
            <a:off x="661200" y="1351573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B886B3-24AE-DADB-4C1B-5302D4C8576D}"/>
              </a:ext>
            </a:extLst>
          </p:cNvPr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5F7BDC56-CEDB-2BA1-EC4B-F742AA524822}"/>
              </a:ext>
            </a:extLst>
          </p:cNvPr>
          <p:cNvSpPr/>
          <p:nvPr/>
        </p:nvSpPr>
        <p:spPr>
          <a:xfrm>
            <a:off x="5876804" y="3461086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4B9DCE8-AC38-6A32-A231-EDD2F862F9D0}"/>
              </a:ext>
            </a:extLst>
          </p:cNvPr>
          <p:cNvCxnSpPr/>
          <p:nvPr/>
        </p:nvCxnSpPr>
        <p:spPr>
          <a:xfrm>
            <a:off x="0" y="1341048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A13053-38B4-5544-4846-3C004D2F31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78" y="1732693"/>
            <a:ext cx="3607819" cy="138895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5238CA4D-305D-E402-4044-74C6BF3F5806}"/>
              </a:ext>
            </a:extLst>
          </p:cNvPr>
          <p:cNvSpPr/>
          <p:nvPr/>
        </p:nvSpPr>
        <p:spPr>
          <a:xfrm>
            <a:off x="5795137" y="1762445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51092C-CF2E-ED7B-4B71-E6765E39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59" y="56167"/>
            <a:ext cx="1776509" cy="996219"/>
          </a:xfrm>
          <a:prstGeom prst="rect">
            <a:avLst/>
          </a:prstGeom>
        </p:spPr>
      </p:pic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83E1C2E8-1AAD-779A-FDDA-E0FEF2D2DFD3}"/>
              </a:ext>
            </a:extLst>
          </p:cNvPr>
          <p:cNvSpPr/>
          <p:nvPr/>
        </p:nvSpPr>
        <p:spPr>
          <a:xfrm>
            <a:off x="1978402" y="3452520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EACFB797-0779-BEB3-F10B-D1EE498DFED1}"/>
              </a:ext>
            </a:extLst>
          </p:cNvPr>
          <p:cNvSpPr/>
          <p:nvPr/>
        </p:nvSpPr>
        <p:spPr>
          <a:xfrm>
            <a:off x="1869197" y="1737203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AF6C5335-9448-6747-CDAA-3C6F25A33683}"/>
              </a:ext>
            </a:extLst>
          </p:cNvPr>
          <p:cNvSpPr/>
          <p:nvPr/>
        </p:nvSpPr>
        <p:spPr>
          <a:xfrm>
            <a:off x="5909437" y="5493730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275882FB-168C-057D-2567-A46D367242B5}"/>
              </a:ext>
            </a:extLst>
          </p:cNvPr>
          <p:cNvSpPr/>
          <p:nvPr/>
        </p:nvSpPr>
        <p:spPr>
          <a:xfrm>
            <a:off x="6016185" y="7354233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1" name="Picture 7" descr="рисунок воздушного шара с деревянным пропеллером">
            <a:extLst>
              <a:ext uri="{FF2B5EF4-FFF2-40B4-BE49-F238E27FC236}">
                <a16:creationId xmlns:a16="http://schemas.microsoft.com/office/drawing/2014/main" id="{154CE405-AD95-A2C8-3F1E-2CFE82F67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0"/>
          <a:stretch/>
        </p:blipFill>
        <p:spPr bwMode="auto">
          <a:xfrm rot="20029400">
            <a:off x="372621" y="3520652"/>
            <a:ext cx="2140785" cy="17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космический челнок реалистичный">
            <a:extLst>
              <a:ext uri="{FF2B5EF4-FFF2-40B4-BE49-F238E27FC236}">
                <a16:creationId xmlns:a16="http://schemas.microsoft.com/office/drawing/2014/main" id="{A2D7B71A-E0EC-B378-59C1-756237F34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01955">
            <a:off x="4530040" y="7229640"/>
            <a:ext cx="1284687" cy="26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5" y="5444474"/>
            <a:ext cx="2784084" cy="16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9" b="96287" l="2096" r="96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6" y="7582833"/>
            <a:ext cx="3004982" cy="1967218"/>
          </a:xfrm>
          <a:prstGeom prst="rect">
            <a:avLst/>
          </a:prstGeom>
        </p:spPr>
      </p:pic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275882FB-168C-057D-2567-A46D367242B5}"/>
              </a:ext>
            </a:extLst>
          </p:cNvPr>
          <p:cNvSpPr/>
          <p:nvPr/>
        </p:nvSpPr>
        <p:spPr>
          <a:xfrm>
            <a:off x="2813278" y="7345795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Блок-схема: узел 35">
            <a:extLst>
              <a:ext uri="{FF2B5EF4-FFF2-40B4-BE49-F238E27FC236}">
                <a16:creationId xmlns:a16="http://schemas.microsoft.com/office/drawing/2014/main" id="{275882FB-168C-057D-2567-A46D367242B5}"/>
              </a:ext>
            </a:extLst>
          </p:cNvPr>
          <p:cNvSpPr/>
          <p:nvPr/>
        </p:nvSpPr>
        <p:spPr>
          <a:xfrm>
            <a:off x="2092702" y="5415410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Треугольное крыло современного военного реактивного истребителя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34" y="4983693"/>
            <a:ext cx="2745730" cy="27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ллюстрация военного дрона на белом фоне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7" y="1657936"/>
            <a:ext cx="1908884" cy="19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оенный боевой танк на белом фоне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69" y="3711220"/>
            <a:ext cx="3946888" cy="13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653" y="214124"/>
            <a:ext cx="3938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</a:t>
            </a:r>
          </a:p>
          <a:p>
            <a:pPr algn="ctr"/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— патриот</a:t>
            </a:r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pPr algn="ctr"/>
            <a:endParaRPr lang="ru-RU" sz="1200" b="1" dirty="0" smtClean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                                                                ДОО</a:t>
            </a:r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2624" y="371195"/>
            <a:ext cx="822645" cy="306467"/>
          </a:xfrm>
          <a:prstGeom prst="roundRect">
            <a:avLst/>
          </a:prstGeom>
          <a:solidFill>
            <a:srgbClr val="40A6E4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087" y="1260211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164449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866893" y="4482194"/>
            <a:ext cx="192505" cy="219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54" y="34116"/>
            <a:ext cx="1724426" cy="967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1" y="1666458"/>
            <a:ext cx="1645910" cy="16459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252">
            <a:off x="1939324" y="1499273"/>
            <a:ext cx="1448873" cy="18110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291" y="1755772"/>
            <a:ext cx="1317203" cy="156773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5749" y="2008911"/>
            <a:ext cx="2150537" cy="11943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20959" y="1240951"/>
            <a:ext cx="238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Четвертый лишний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9" y="3849134"/>
            <a:ext cx="262151" cy="262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24" y="3826394"/>
            <a:ext cx="262151" cy="262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33" y="3794302"/>
            <a:ext cx="262151" cy="2621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4806" y="3415355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9873ECE-B021-D359-EB2C-958655313832}"/>
              </a:ext>
            </a:extLst>
          </p:cNvPr>
          <p:cNvCxnSpPr/>
          <p:nvPr/>
        </p:nvCxnSpPr>
        <p:spPr>
          <a:xfrm>
            <a:off x="0" y="3436054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39B32B2-C860-3F4C-C7FC-3B0C13A46383}"/>
              </a:ext>
            </a:extLst>
          </p:cNvPr>
          <p:cNvCxnSpPr/>
          <p:nvPr/>
        </p:nvCxnSpPr>
        <p:spPr>
          <a:xfrm>
            <a:off x="0" y="5877806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187631-DE1A-063B-EB10-35D7EACB3696}"/>
              </a:ext>
            </a:extLst>
          </p:cNvPr>
          <p:cNvSpPr txBox="1"/>
          <p:nvPr/>
        </p:nvSpPr>
        <p:spPr>
          <a:xfrm>
            <a:off x="572159" y="6049276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69B1CF-75BC-D19A-7BBE-C2870745E8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456" y="6510762"/>
            <a:ext cx="2321480" cy="2140412"/>
          </a:xfrm>
          <a:prstGeom prst="rect">
            <a:avLst/>
          </a:prstGeom>
        </p:spPr>
      </p:pic>
      <p:pic>
        <p:nvPicPr>
          <p:cNvPr id="2050" name="Picture 2" descr="Дети мира Япония, Китай, Корея и Монголия">
            <a:extLst>
              <a:ext uri="{FF2B5EF4-FFF2-40B4-BE49-F238E27FC236}">
                <a16:creationId xmlns:a16="http://schemas.microsoft.com/office/drawing/2014/main" id="{6BC56213-45A5-62AA-D119-B394C0B3F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066" y="6099331"/>
            <a:ext cx="2451781" cy="19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162C5F-3C40-A59F-B2B6-597770471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20" y="8559172"/>
            <a:ext cx="262151" cy="2621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C9A4B4-D26B-3116-9150-D1B19C5B25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29" y="8897301"/>
            <a:ext cx="262151" cy="2621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DE899B-1D91-AE9C-F3A2-4D91C8CA7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22" y="6965819"/>
            <a:ext cx="262151" cy="262151"/>
          </a:xfrm>
          <a:prstGeom prst="rect">
            <a:avLst/>
          </a:prstGeom>
        </p:spPr>
      </p:pic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29C21914-E219-5805-0498-8A1BD6626CAA}"/>
              </a:ext>
            </a:extLst>
          </p:cNvPr>
          <p:cNvSpPr/>
          <p:nvPr/>
        </p:nvSpPr>
        <p:spPr>
          <a:xfrm>
            <a:off x="1090982" y="8017967"/>
            <a:ext cx="480894" cy="43209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id="{9E962D35-E16A-9C19-A3AE-5026B660E6E3}"/>
              </a:ext>
            </a:extLst>
          </p:cNvPr>
          <p:cNvSpPr/>
          <p:nvPr/>
        </p:nvSpPr>
        <p:spPr>
          <a:xfrm>
            <a:off x="3494811" y="8474200"/>
            <a:ext cx="480894" cy="43209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8F06E591-854D-B706-5A8A-1A4C73822752}"/>
              </a:ext>
            </a:extLst>
          </p:cNvPr>
          <p:cNvSpPr/>
          <p:nvPr/>
        </p:nvSpPr>
        <p:spPr>
          <a:xfrm>
            <a:off x="5304680" y="6675043"/>
            <a:ext cx="480894" cy="43209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Стиль ГжельВекторный элемент Русский узор">
            <a:extLst>
              <a:ext uri="{FF2B5EF4-FFF2-40B4-BE49-F238E27FC236}">
                <a16:creationId xmlns:a16="http://schemas.microsoft.com/office/drawing/2014/main" id="{BA1940FD-47DD-8B87-D566-9BAF898B3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" y="4185654"/>
            <a:ext cx="2042182" cy="16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ородецкая роспись. История промысла - Нижегородский сувенир">
            <a:extLst>
              <a:ext uri="{FF2B5EF4-FFF2-40B4-BE49-F238E27FC236}">
                <a16:creationId xmlns:a16="http://schemas.microsoft.com/office/drawing/2014/main" id="{86636488-2B86-D137-E104-27112EB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3" y="4359115"/>
            <a:ext cx="2401836" cy="14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арисованная рукой иллюстрация в китайском стиле">
            <a:extLst>
              <a:ext uri="{FF2B5EF4-FFF2-40B4-BE49-F238E27FC236}">
                <a16:creationId xmlns:a16="http://schemas.microsoft.com/office/drawing/2014/main" id="{D624B88F-C103-F030-88BE-B344B967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67" y="4085742"/>
            <a:ext cx="1775792" cy="17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ети в разных традиционных костюмах (Украина, Польша, Болгария, Россия)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8" r="48616" b="46007"/>
          <a:stretch/>
        </p:blipFill>
        <p:spPr bwMode="auto">
          <a:xfrm>
            <a:off x="2373106" y="7859544"/>
            <a:ext cx="2565943" cy="20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91862" y="9300411"/>
            <a:ext cx="505028" cy="4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C9D60-4937-81BC-548A-0FC88A093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0B2A6B-055C-0138-6A5D-16CC54ACD871}"/>
              </a:ext>
            </a:extLst>
          </p:cNvPr>
          <p:cNvSpPr txBox="1"/>
          <p:nvPr/>
        </p:nvSpPr>
        <p:spPr>
          <a:xfrm>
            <a:off x="239374" y="197646"/>
            <a:ext cx="4100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</a:t>
            </a:r>
          </a:p>
          <a:p>
            <a:pPr algn="ctr"/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— патриот</a:t>
            </a:r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pPr algn="ctr"/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                                                            ДОО</a:t>
            </a:r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E8C579-474D-1A45-0CA3-3490693D4E81}"/>
              </a:ext>
            </a:extLst>
          </p:cNvPr>
          <p:cNvSpPr txBox="1"/>
          <p:nvPr/>
        </p:nvSpPr>
        <p:spPr>
          <a:xfrm>
            <a:off x="5788373" y="440288"/>
            <a:ext cx="824581" cy="306467"/>
          </a:xfrm>
          <a:prstGeom prst="roundRect">
            <a:avLst/>
          </a:prstGeom>
          <a:solidFill>
            <a:srgbClr val="40A6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75BC6-4F1E-AAE0-8109-98B2294DD7C4}"/>
              </a:ext>
            </a:extLst>
          </p:cNvPr>
          <p:cNvSpPr txBox="1"/>
          <p:nvPr/>
        </p:nvSpPr>
        <p:spPr>
          <a:xfrm>
            <a:off x="197053" y="1194946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16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B09434C-5985-768B-0ACB-87FF3A13769A}"/>
              </a:ext>
            </a:extLst>
          </p:cNvPr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674CB2E-5A63-4232-6698-5581E41037EA}"/>
              </a:ext>
            </a:extLst>
          </p:cNvPr>
          <p:cNvCxnSpPr/>
          <p:nvPr/>
        </p:nvCxnSpPr>
        <p:spPr>
          <a:xfrm>
            <a:off x="0" y="1164664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7E5210-FA96-4D80-7341-F95977528EA7}"/>
              </a:ext>
            </a:extLst>
          </p:cNvPr>
          <p:cNvSpPr txBox="1"/>
          <p:nvPr/>
        </p:nvSpPr>
        <p:spPr>
          <a:xfrm>
            <a:off x="409575" y="159067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6254DC-6AAB-AACE-3AAE-C9479D8A48CE}"/>
              </a:ext>
            </a:extLst>
          </p:cNvPr>
          <p:cNvSpPr txBox="1"/>
          <p:nvPr/>
        </p:nvSpPr>
        <p:spPr>
          <a:xfrm>
            <a:off x="485774" y="3090224"/>
            <a:ext cx="31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407C85-6107-BF57-75F5-90D18D323B48}"/>
              </a:ext>
            </a:extLst>
          </p:cNvPr>
          <p:cNvSpPr txBox="1"/>
          <p:nvPr/>
        </p:nvSpPr>
        <p:spPr>
          <a:xfrm>
            <a:off x="495300" y="4796584"/>
            <a:ext cx="31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37C40C-9CC2-4AC5-2487-2059E35E7FAE}"/>
              </a:ext>
            </a:extLst>
          </p:cNvPr>
          <p:cNvSpPr txBox="1"/>
          <p:nvPr/>
        </p:nvSpPr>
        <p:spPr>
          <a:xfrm>
            <a:off x="539317" y="6521760"/>
            <a:ext cx="257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07F1C3-6843-F851-5DCA-21DFCDBE1CB3}"/>
              </a:ext>
            </a:extLst>
          </p:cNvPr>
          <p:cNvSpPr txBox="1"/>
          <p:nvPr/>
        </p:nvSpPr>
        <p:spPr>
          <a:xfrm>
            <a:off x="541379" y="8133843"/>
            <a:ext cx="25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04591EB-1975-F3F9-9AF7-377BA683EC49}"/>
              </a:ext>
            </a:extLst>
          </p:cNvPr>
          <p:cNvCxnSpPr/>
          <p:nvPr/>
        </p:nvCxnSpPr>
        <p:spPr>
          <a:xfrm>
            <a:off x="-10124" y="6260671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CE676E-03AA-F67D-4904-C621B8AC1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55" y="106290"/>
            <a:ext cx="1725318" cy="9632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729E32-253D-A010-ADE3-B334FB6F8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26" y="1471353"/>
            <a:ext cx="1537836" cy="15378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47C5B0-4966-010A-730F-1CDC50093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4" y="1682424"/>
            <a:ext cx="1236207" cy="12545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B3C4C3-34FE-05CE-0894-FD5CB0347F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840" y="2994182"/>
            <a:ext cx="1470323" cy="15413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8005BC-B214-D181-3C36-86BFC2C155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137" y="8122486"/>
            <a:ext cx="1196955" cy="162663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BDEBC72-971C-9D34-8D0C-A9DE55809E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2806169" y="8037315"/>
            <a:ext cx="1225414" cy="17661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2867CCD-6A4D-D072-F920-4093FB635B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97" y="7687590"/>
            <a:ext cx="2496424" cy="24964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B216667-C7B7-F2A2-8095-920C77A948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84" y="4521916"/>
            <a:ext cx="1743576" cy="17435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EC3412D-17DA-95A2-CEC5-E0C891692E3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71" y="4589449"/>
            <a:ext cx="870663" cy="16322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C6CABED-A554-941D-75CD-C1C02329A5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58" y="4439257"/>
            <a:ext cx="1227871" cy="18982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CEC5CA-069B-12C2-BA35-971E1913F7E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509" y="6186924"/>
            <a:ext cx="1506828" cy="18504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AD0DB-4F4C-37D1-5526-EFBB8D057C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80" y="6203868"/>
            <a:ext cx="1694391" cy="18461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6FD8C2-62AF-146B-EAA8-BAD0897D67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37" y="6204210"/>
            <a:ext cx="1743576" cy="17435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1" y="3165013"/>
            <a:ext cx="1356903" cy="13569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00" y="2941025"/>
            <a:ext cx="2467986" cy="1779693"/>
          </a:xfrm>
          <a:prstGeom prst="rect">
            <a:avLst/>
          </a:prstGeo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04591EB-1975-F3F9-9AF7-377BA683EC49}"/>
              </a:ext>
            </a:extLst>
          </p:cNvPr>
          <p:cNvCxnSpPr/>
          <p:nvPr/>
        </p:nvCxnSpPr>
        <p:spPr>
          <a:xfrm>
            <a:off x="-10124" y="8028587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04591EB-1975-F3F9-9AF7-377BA683EC49}"/>
              </a:ext>
            </a:extLst>
          </p:cNvPr>
          <p:cNvCxnSpPr/>
          <p:nvPr/>
        </p:nvCxnSpPr>
        <p:spPr>
          <a:xfrm>
            <a:off x="-10124" y="3090224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3017" y="1296740"/>
            <a:ext cx="1304751" cy="1759651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9873ECE-B021-D359-EB2C-958655313832}"/>
              </a:ext>
            </a:extLst>
          </p:cNvPr>
          <p:cNvCxnSpPr/>
          <p:nvPr/>
        </p:nvCxnSpPr>
        <p:spPr>
          <a:xfrm>
            <a:off x="0" y="4589449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087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1303</TotalTime>
  <Words>154</Words>
  <Application>Microsoft Office PowerPoint</Application>
  <PresentationFormat>Лист A4 (210x297 мм)</PresentationFormat>
  <Paragraphs>67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210</cp:revision>
  <cp:lastPrinted>2025-04-01T13:40:54Z</cp:lastPrinted>
  <dcterms:created xsi:type="dcterms:W3CDTF">2024-03-14T07:24:57Z</dcterms:created>
  <dcterms:modified xsi:type="dcterms:W3CDTF">2025-04-10T07:09:32Z</dcterms:modified>
</cp:coreProperties>
</file>