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0" r:id="rId3"/>
    <p:sldId id="287" r:id="rId4"/>
    <p:sldId id="289" r:id="rId5"/>
    <p:sldId id="288" r:id="rId6"/>
    <p:sldId id="269" r:id="rId7"/>
    <p:sldId id="335" r:id="rId8"/>
    <p:sldId id="283" r:id="rId9"/>
    <p:sldId id="336" r:id="rId10"/>
    <p:sldId id="337" r:id="rId11"/>
    <p:sldId id="270" r:id="rId12"/>
    <p:sldId id="315" r:id="rId13"/>
    <p:sldId id="324" r:id="rId14"/>
    <p:sldId id="316" r:id="rId15"/>
    <p:sldId id="284" r:id="rId16"/>
    <p:sldId id="314" r:id="rId17"/>
    <p:sldId id="317" r:id="rId18"/>
    <p:sldId id="338" r:id="rId19"/>
    <p:sldId id="286" r:id="rId20"/>
    <p:sldId id="326" r:id="rId21"/>
    <p:sldId id="328" r:id="rId22"/>
    <p:sldId id="332" r:id="rId23"/>
    <p:sldId id="333" r:id="rId24"/>
    <p:sldId id="327" r:id="rId25"/>
    <p:sldId id="334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315492/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79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14854"/>
            <a:ext cx="6400800" cy="3182297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Инструкция </a:t>
            </a: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для подачи гражданами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заявлений </a:t>
            </a:r>
            <a:endParaRPr lang="ru-RU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enture" panose="02000503020000020003" pitchFamily="2" charset="0"/>
            </a:endParaRP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о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записи на обучение по образовательным программам начального общего, основного общего и среднего общего образования детей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8" y="148478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795" y="1700808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!!!!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Данные о втором родителе вносятся в случае если подает заявление один родитель, а документы приносит второй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Если выбрать текущий учебный год, то школа имеет право отказать в приеме заявлений, т.к.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 апреля стартует кампания по зачислению детей в первый класс на следующий учебный год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84482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«Изменить»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то заявитель снова попадет на форму заявления,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«Не изменять»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заявление уйдет в школу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!!!!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 заявление, по ошибке поданное не в «ту» организацию, автоматом не будет перекинуто в «то».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в таком случае придется создать и направить в желаемую организацию новое заявление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последовательность и сроки выполнения процедур информационно-телекоммуникационного взаимодействия, </a:t>
            </a:r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приёма заявлений </a:t>
            </a: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и(или)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необходимых для зачисления в ОО;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приём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принятом решении.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выстраиваются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одну очередь.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время и дата поступления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лично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предоставлении услуги (далее – заявление)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образовательную организацию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Основания для отказа в приеме документов: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Подано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раньше положенного срока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Уже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имеется заявление на зачисление ребенка, поданное ранее с более приоритетным временем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Основание для отказа в зачислении: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свободных мест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Через смартфон можно получить услугу, воспользовавшись браузером.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436520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www.gosuslugi.ru/315492/2/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8754</TotalTime>
  <Words>595</Words>
  <Application>Microsoft Office PowerPoint</Application>
  <PresentationFormat>Экран (4:3)</PresentationFormat>
  <Paragraphs>95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Светлана Шушунова</cp:lastModifiedBy>
  <cp:revision>133</cp:revision>
  <cp:lastPrinted>2022-01-19T11:01:23Z</cp:lastPrinted>
  <dcterms:created xsi:type="dcterms:W3CDTF">2020-10-19T11:42:40Z</dcterms:created>
  <dcterms:modified xsi:type="dcterms:W3CDTF">2023-02-28T17:12:44Z</dcterms:modified>
</cp:coreProperties>
</file>